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71.xml"/>
  <Override ContentType="application/vnd.openxmlformats-officedocument.presentationml.slideLayout+xml" PartName="/ppt/slideLayouts/slideLayout129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137.xml"/>
  <Override ContentType="application/vnd.openxmlformats-officedocument.presentationml.slideLayout+xml" PartName="/ppt/slideLayouts/slideLayout120.xml"/>
  <Override ContentType="application/vnd.openxmlformats-officedocument.presentationml.slideLayout+xml" PartName="/ppt/slideLayouts/slideLayout96.xml"/>
  <Override ContentType="application/vnd.openxmlformats-officedocument.presentationml.slideLayout+xml" PartName="/ppt/slideLayouts/slideLayout163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98.xml"/>
  <Override ContentType="application/vnd.openxmlformats-officedocument.presentationml.slideLayout+xml" PartName="/ppt/slideLayouts/slideLayout110.xml"/>
  <Override ContentType="application/vnd.openxmlformats-officedocument.presentationml.slideLayout+xml" PartName="/ppt/slideLayouts/slideLayout153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145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2.xml"/>
  <Override ContentType="application/vnd.openxmlformats-officedocument.presentationml.slideLayout+xml" PartName="/ppt/slideLayouts/slideLayout119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165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7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178.xml"/>
  <Override ContentType="application/vnd.openxmlformats-officedocument.presentationml.slideLayout+xml" PartName="/ppt/slideLayouts/slideLayout135.xml"/>
  <Override ContentType="application/vnd.openxmlformats-officedocument.presentationml.slideLayout+xml" PartName="/ppt/slideLayouts/slideLayout12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04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147.xml"/>
  <Override ContentType="application/vnd.openxmlformats-officedocument.presentationml.slideLayout+xml" PartName="/ppt/slideLayouts/slideLayout117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8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151.xml"/>
  <Override ContentType="application/vnd.openxmlformats-officedocument.presentationml.slideLayout+xml" PartName="/ppt/slideLayouts/slideLayout84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59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92.xml"/>
  <Override ContentType="application/vnd.openxmlformats-officedocument.presentationml.slideLayout+xml" PartName="/ppt/slideLayouts/slideLayout116.xml"/>
  <Override ContentType="application/vnd.openxmlformats-officedocument.presentationml.slideLayout+xml" PartName="/ppt/slideLayouts/slideLayout83.xml"/>
  <Override ContentType="application/vnd.openxmlformats-officedocument.presentationml.slideLayout+xml" PartName="/ppt/slideLayouts/slideLayout150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85.xml"/>
  <Override ContentType="application/vnd.openxmlformats-officedocument.presentationml.slideLayout+xml" PartName="/ppt/slideLayouts/slideLayout133.xml"/>
  <Override ContentType="application/vnd.openxmlformats-officedocument.presentationml.slideLayout+xml" PartName="/ppt/slideLayouts/slideLayout176.xml"/>
  <Override ContentType="application/vnd.openxmlformats-officedocument.presentationml.slideLayout+xml" PartName="/ppt/slideLayouts/slideLayout183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66.xml"/>
  <Override ContentType="application/vnd.openxmlformats-officedocument.presentationml.slideLayout+xml" PartName="/ppt/slideLayouts/slideLayout140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149.xml"/>
  <Override ContentType="application/vnd.openxmlformats-officedocument.presentationml.slideLayout+xml" PartName="/ppt/slideLayouts/slideLayout9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06.xml"/>
  <Override ContentType="application/vnd.openxmlformats-officedocument.presentationml.slideLayout+xml" PartName="/ppt/slideLayouts/slideLayout77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123.xml"/>
  <Override ContentType="application/vnd.openxmlformats-officedocument.presentationml.slideLayout+xml" PartName="/ppt/slideLayouts/slideLayout86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81.xml"/>
  <Override ContentType="application/vnd.openxmlformats-officedocument.presentationml.slideLayout+xml" PartName="/ppt/slideLayouts/slideLayout127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57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94.xml"/>
  <Override ContentType="application/vnd.openxmlformats-officedocument.presentationml.slideLayout+xml" PartName="/ppt/slideLayouts/slideLayout114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74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144.xml"/>
  <Override ContentType="application/vnd.openxmlformats-officedocument.presentationml.slideLayout+xml" PartName="/ppt/slideLayouts/slideLayout131.xml"/>
  <Override ContentType="application/vnd.openxmlformats-officedocument.presentationml.slideLayout+xml" PartName="/ppt/slideLayouts/slideLayout187.xml"/>
  <Override ContentType="application/vnd.openxmlformats-officedocument.presentationml.slideLayout+xml" PartName="/ppt/slideLayouts/slideLayout161.xml"/>
  <Override ContentType="application/vnd.openxmlformats-officedocument.presentationml.slideLayout+xml" PartName="/ppt/slideLayouts/slideLayout172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155.xml"/>
  <Override ContentType="application/vnd.openxmlformats-officedocument.presentationml.slideLayout+xml" PartName="/ppt/slideLayouts/slideLayout142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25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8.xml"/>
  <Override ContentType="application/vnd.openxmlformats-officedocument.presentationml.slideLayout+xml" PartName="/ppt/slideLayouts/slideLayout168.xml"/>
  <Override ContentType="application/vnd.openxmlformats-officedocument.presentationml.slideLayout+xml" PartName="/ppt/slideLayouts/slideLayout112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5.xml"/>
  <Override ContentType="application/vnd.openxmlformats-officedocument.presentationml.slideLayout+xml" PartName="/ppt/slideLayouts/slideLayout10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138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97.xml"/>
  <Override ContentType="application/vnd.openxmlformats-officedocument.presentationml.slideLayout+xml" PartName="/ppt/slideLayouts/slideLayout111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146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54.xml"/>
  <Override ContentType="application/vnd.openxmlformats-officedocument.presentationml.slideLayout+xml" PartName="/ppt/slideLayouts/slideLayout103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89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128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17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80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95.xml"/>
  <Override ContentType="application/vnd.openxmlformats-officedocument.presentationml.slideLayout+xml" PartName="/ppt/slideLayouts/slideLayout101.xml"/>
  <Override ContentType="application/vnd.openxmlformats-officedocument.presentationml.slideLayout+xml" PartName="/ppt/slideLayouts/slideLayout16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179.xml"/>
  <Override ContentType="application/vnd.openxmlformats-officedocument.presentationml.slideLayout+xml" PartName="/ppt/slideLayouts/slideLayout99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136.xml"/>
  <Override ContentType="application/vnd.openxmlformats-officedocument.presentationml.slideLayout+xml" PartName="/ppt/slideLayouts/slideLayout152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05.xml"/>
  <Override ContentType="application/vnd.openxmlformats-officedocument.presentationml.slideLayout+xml" PartName="/ppt/slideLayouts/slideLayout182.xml"/>
  <Override ContentType="application/vnd.openxmlformats-officedocument.presentationml.slideLayout+xml" PartName="/ppt/slideLayouts/slideLayout118.xml"/>
  <Override ContentType="application/vnd.openxmlformats-officedocument.presentationml.slideLayout+xml" PartName="/ppt/slideLayouts/slideLayout148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85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177.xml"/>
  <Override ContentType="application/vnd.openxmlformats-officedocument.presentationml.slideLayout+xml" PartName="/ppt/slideLayouts/slideLayout79.xml"/>
  <Override ContentType="application/vnd.openxmlformats-officedocument.presentationml.slideLayout+xml" PartName="/ppt/slideLayouts/slideLayout134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16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121.xml"/>
  <Override ContentType="application/vnd.openxmlformats-officedocument.presentationml.slideLayout+xml" PartName="/ppt/slideLayouts/slideLayout184.xml"/>
  <Override ContentType="application/vnd.openxmlformats-officedocument.presentationml.slideLayout+xml" PartName="/ppt/slideLayouts/slideLayout14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67.xml"/>
  <Override ContentType="application/vnd.openxmlformats-officedocument.presentationml.slideLayout+xml" PartName="/ppt/slideLayouts/slideLayout76.xml"/>
  <Override ContentType="application/vnd.openxmlformats-officedocument.presentationml.slideLayout+xml" PartName="/ppt/slideLayouts/slideLayout107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124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109.xml"/>
  <Override ContentType="application/vnd.openxmlformats-officedocument.presentationml.slideLayout+xml" PartName="/ppt/slideLayouts/slideLayout15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91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115.xml"/>
  <Override ContentType="application/vnd.openxmlformats-officedocument.presentationml.slideLayout+xml" PartName="/ppt/slideLayouts/slideLayout82.xml"/>
  <Override ContentType="application/vnd.openxmlformats-officedocument.presentationml.slideLayout+xml" PartName="/ppt/slideLayouts/slideLayout132.xml"/>
  <Override ContentType="application/vnd.openxmlformats-officedocument.presentationml.slideLayout+xml" PartName="/ppt/slideLayouts/slideLayout175.xml"/>
  <Override ContentType="application/vnd.openxmlformats-officedocument.presentationml.slideLayout+xml" PartName="/ppt/slideLayouts/slideLayout100.xml"/>
  <Override ContentType="application/vnd.openxmlformats-officedocument.presentationml.slideLayout+xml" PartName="/ppt/slideLayouts/slideLayout130.xml"/>
  <Override ContentType="application/vnd.openxmlformats-officedocument.presentationml.slideLayout+xml" PartName="/ppt/slideLayouts/slideLayout143.xml"/>
  <Override ContentType="application/vnd.openxmlformats-officedocument.presentationml.slideLayout+xml" PartName="/ppt/slideLayouts/slideLayout113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126.xml"/>
  <Override ContentType="application/vnd.openxmlformats-officedocument.presentationml.slideLayout+xml" PartName="/ppt/slideLayouts/slideLayout8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8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39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169.xml"/>
  <Override ContentType="application/vnd.openxmlformats-officedocument.presentationml.slideLayout+xml" PartName="/ppt/slideLayouts/slideLayout93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6.xml"/>
  <Override ContentType="application/vnd.openxmlformats-officedocument.presentationml.slideLayout+xml" PartName="/ppt/slideLayouts/slideLayout186.xml"/>
  <Override ContentType="application/vnd.openxmlformats-officedocument.presentationml.slideLayout+xml" PartName="/ppt/slideLayouts/slideLayout173.xml"/>
  <Override ContentType="application/vnd.openxmlformats-officedocument.presentationml.slideLayout+xml" PartName="/ppt/slideLayouts/slideLayout160.xml"/>
  <Override ContentType="application/vnd.openxmlformats-officedocument.presentationml.slideMaster+xml" PartName="/ppt/slideMasters/slideMaster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9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theme+xml" PartName="/ppt/theme/theme8.xml"/>
  <Override ContentType="application/vnd.openxmlformats-officedocument.theme+xml" PartName="/ppt/theme/theme10.xml"/>
  <Override ContentType="application/vnd.openxmlformats-officedocument.theme+xml" PartName="/ppt/theme/theme9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835" r:id="rId4"/>
    <p:sldMasterId id="2147483836" r:id="rId5"/>
    <p:sldMasterId id="2147483837" r:id="rId6"/>
    <p:sldMasterId id="2147483838" r:id="rId7"/>
    <p:sldMasterId id="2147483839" r:id="rId8"/>
    <p:sldMasterId id="2147483840" r:id="rId9"/>
    <p:sldMasterId id="2147483841" r:id="rId10"/>
    <p:sldMasterId id="2147483842" r:id="rId11"/>
    <p:sldMasterId id="2147483843" r:id="rId12"/>
  </p:sldMasterIdLst>
  <p:notesMasterIdLst>
    <p:notesMasterId r:id="rId13"/>
  </p:notes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</p:sldIdLst>
  <p:sldSz cy="5143500" cx="9144000"/>
  <p:notesSz cx="6858000" cy="9144000"/>
  <p:embeddedFontLst>
    <p:embeddedFont>
      <p:font typeface="Anaheim"/>
      <p:regular r:id="rId36"/>
    </p:embeddedFont>
    <p:embeddedFont>
      <p:font typeface="Bebas Neue"/>
      <p:regular r:id="rId37"/>
    </p:embeddedFont>
    <p:embeddedFont>
      <p:font typeface="Aleo"/>
      <p:regular r:id="rId38"/>
      <p:bold r:id="rId39"/>
      <p:italic r:id="rId40"/>
      <p:boldItalic r:id="rId41"/>
    </p:embeddedFont>
    <p:embeddedFont>
      <p:font typeface="Lexend"/>
      <p:regular r:id="rId42"/>
      <p:bold r:id="rId43"/>
    </p:embeddedFont>
    <p:embeddedFont>
      <p:font typeface="Roboto Mono"/>
      <p:regular r:id="rId44"/>
      <p:bold r:id="rId45"/>
      <p:italic r:id="rId46"/>
      <p:boldItalic r:id="rId47"/>
    </p:embeddedFont>
    <p:embeddedFont>
      <p:font typeface="PT Sans"/>
      <p:regular r:id="rId48"/>
      <p:bold r:id="rId49"/>
      <p:italic r:id="rId50"/>
      <p:boldItalic r:id="rId5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Aleo-italic.fntdata"/><Relationship Id="rId42" Type="http://schemas.openxmlformats.org/officeDocument/2006/relationships/font" Target="fonts/Lexend-regular.fntdata"/><Relationship Id="rId41" Type="http://schemas.openxmlformats.org/officeDocument/2006/relationships/font" Target="fonts/Aleo-boldItalic.fntdata"/><Relationship Id="rId44" Type="http://schemas.openxmlformats.org/officeDocument/2006/relationships/font" Target="fonts/RobotoMono-regular.fntdata"/><Relationship Id="rId43" Type="http://schemas.openxmlformats.org/officeDocument/2006/relationships/font" Target="fonts/Lexend-bold.fntdata"/><Relationship Id="rId46" Type="http://schemas.openxmlformats.org/officeDocument/2006/relationships/font" Target="fonts/RobotoMono-italic.fntdata"/><Relationship Id="rId45" Type="http://schemas.openxmlformats.org/officeDocument/2006/relationships/font" Target="fonts/RobotoMono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48" Type="http://schemas.openxmlformats.org/officeDocument/2006/relationships/font" Target="fonts/PTSans-regular.fntdata"/><Relationship Id="rId47" Type="http://schemas.openxmlformats.org/officeDocument/2006/relationships/font" Target="fonts/RobotoMono-boldItalic.fntdata"/><Relationship Id="rId49" Type="http://schemas.openxmlformats.org/officeDocument/2006/relationships/font" Target="fonts/PTSans-bold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Relationship Id="rId31" Type="http://schemas.openxmlformats.org/officeDocument/2006/relationships/slide" Target="slides/slide18.xml"/><Relationship Id="rId30" Type="http://schemas.openxmlformats.org/officeDocument/2006/relationships/slide" Target="slides/slide17.xml"/><Relationship Id="rId33" Type="http://schemas.openxmlformats.org/officeDocument/2006/relationships/slide" Target="slides/slide20.xml"/><Relationship Id="rId32" Type="http://schemas.openxmlformats.org/officeDocument/2006/relationships/slide" Target="slides/slide19.xml"/><Relationship Id="rId35" Type="http://schemas.openxmlformats.org/officeDocument/2006/relationships/slide" Target="slides/slide22.xml"/><Relationship Id="rId34" Type="http://schemas.openxmlformats.org/officeDocument/2006/relationships/slide" Target="slides/slide21.xml"/><Relationship Id="rId37" Type="http://schemas.openxmlformats.org/officeDocument/2006/relationships/font" Target="fonts/BebasNeue-regular.fntdata"/><Relationship Id="rId36" Type="http://schemas.openxmlformats.org/officeDocument/2006/relationships/font" Target="fonts/Anaheim-regular.fntdata"/><Relationship Id="rId39" Type="http://schemas.openxmlformats.org/officeDocument/2006/relationships/font" Target="fonts/Aleo-bold.fntdata"/><Relationship Id="rId38" Type="http://schemas.openxmlformats.org/officeDocument/2006/relationships/font" Target="fonts/Aleo-regular.fntdata"/><Relationship Id="rId20" Type="http://schemas.openxmlformats.org/officeDocument/2006/relationships/slide" Target="slides/slide7.xml"/><Relationship Id="rId22" Type="http://schemas.openxmlformats.org/officeDocument/2006/relationships/slide" Target="slides/slide9.xml"/><Relationship Id="rId21" Type="http://schemas.openxmlformats.org/officeDocument/2006/relationships/slide" Target="slides/slide8.xml"/><Relationship Id="rId24" Type="http://schemas.openxmlformats.org/officeDocument/2006/relationships/slide" Target="slides/slide11.xml"/><Relationship Id="rId23" Type="http://schemas.openxmlformats.org/officeDocument/2006/relationships/slide" Target="slides/slide10.xml"/><Relationship Id="rId26" Type="http://schemas.openxmlformats.org/officeDocument/2006/relationships/slide" Target="slides/slide13.xml"/><Relationship Id="rId25" Type="http://schemas.openxmlformats.org/officeDocument/2006/relationships/slide" Target="slides/slide12.xml"/><Relationship Id="rId28" Type="http://schemas.openxmlformats.org/officeDocument/2006/relationships/slide" Target="slides/slide15.xml"/><Relationship Id="rId27" Type="http://schemas.openxmlformats.org/officeDocument/2006/relationships/slide" Target="slides/slide14.xml"/><Relationship Id="rId29" Type="http://schemas.openxmlformats.org/officeDocument/2006/relationships/slide" Target="slides/slide16.xml"/><Relationship Id="rId51" Type="http://schemas.openxmlformats.org/officeDocument/2006/relationships/font" Target="fonts/PTSans-boldItalic.fntdata"/><Relationship Id="rId50" Type="http://schemas.openxmlformats.org/officeDocument/2006/relationships/font" Target="fonts/PTSans-italic.fntdata"/><Relationship Id="rId11" Type="http://schemas.openxmlformats.org/officeDocument/2006/relationships/slideMaster" Target="slideMasters/slideMaster8.xml"/><Relationship Id="rId10" Type="http://schemas.openxmlformats.org/officeDocument/2006/relationships/slideMaster" Target="slideMasters/slideMaster7.xml"/><Relationship Id="rId13" Type="http://schemas.openxmlformats.org/officeDocument/2006/relationships/notesMaster" Target="notesMasters/notesMaster1.xml"/><Relationship Id="rId12" Type="http://schemas.openxmlformats.org/officeDocument/2006/relationships/slideMaster" Target="slideMasters/slideMaster9.xml"/><Relationship Id="rId15" Type="http://schemas.openxmlformats.org/officeDocument/2006/relationships/slide" Target="slides/slide2.xml"/><Relationship Id="rId14" Type="http://schemas.openxmlformats.org/officeDocument/2006/relationships/slide" Target="slides/slide1.xml"/><Relationship Id="rId17" Type="http://schemas.openxmlformats.org/officeDocument/2006/relationships/slide" Target="slides/slide4.xml"/><Relationship Id="rId16" Type="http://schemas.openxmlformats.org/officeDocument/2006/relationships/slide" Target="slides/slide3.xml"/><Relationship Id="rId19" Type="http://schemas.openxmlformats.org/officeDocument/2006/relationships/slide" Target="slides/slide6.xml"/><Relationship Id="rId18" Type="http://schemas.openxmlformats.org/officeDocument/2006/relationships/slide" Target="slides/slide5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8" name="Shape 2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9" name="Google Shape;2659;g25775068d8d_0_3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0" name="Google Shape;2660;g25775068d8d_0_3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1" name="Shape 2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2" name="Google Shape;2752;g257d1724661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3" name="Google Shape;2753;g257d1724661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0" name="Shape 2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1" name="Google Shape;2761;g1e47ca752c1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2" name="Google Shape;2762;g1e47ca752c1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9" name="Shape 2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0" name="Google Shape;2770;g1e4ceeddc27_0_18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1" name="Google Shape;2771;g1e4ceeddc27_0_18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200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5" name="Shape 2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6" name="Google Shape;2796;g1e4ceeddc27_0_3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7" name="Google Shape;2797;g1e4ceeddc27_0_3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1" name="Shape 2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2" name="Google Shape;2812;g1e4ceeddc27_0_7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3" name="Google Shape;2813;g1e4ceeddc27_0_7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7" name="Shape 2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8" name="Google Shape;2828;g1e4ceeddc27_0_7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9" name="Google Shape;2829;g1e4ceeddc27_0_7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3" name="Shape 2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4" name="Google Shape;2844;g1e4ceeddc27_0_7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5" name="Google Shape;2845;g1e4ceeddc27_0_7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9" name="Shape 2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0" name="Google Shape;2860;g1e4ceeddc27_0_7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1" name="Google Shape;2861;g1e4ceeddc27_0_7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5" name="Shape 2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6" name="Google Shape;2876;g1e4ceeddc27_0_8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7" name="Google Shape;2877;g1e4ceeddc27_0_8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1" name="Shape 2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2" name="Google Shape;2892;g25775068d8d_0_36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3" name="Google Shape;2893;g25775068d8d_0_36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1" name="Shape 2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" name="Google Shape;2672;g25775068d8d_0_35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3" name="Google Shape;2673;g25775068d8d_0_35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8" name="Shape 2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9" name="Google Shape;2899;g1e4ceeddc27_0_32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0" name="Google Shape;2900;g1e4ceeddc27_0_3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4" name="Shape 2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5" name="Google Shape;2905;g1e4ceeddc27_0_25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6" name="Google Shape;2906;g1e4ceeddc27_0_25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0" name="Shape 2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1" name="Google Shape;2911;g257c0a37cca_0_10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2" name="Google Shape;2912;g257c0a37cca_0_10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0" name="Shape 2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1" name="Google Shape;2681;g1e4ceeddc27_0_1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2" name="Google Shape;2682;g1e4ceeddc27_0_1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9" name="Shape 2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0" name="Google Shape;2690;g257d3bc98d7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1" name="Google Shape;2691;g257d3bc98d7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7" name="Shape 2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8" name="Google Shape;2708;g25792704e67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9" name="Google Shape;2709;g25792704e67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5" name="Shape 2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6" name="Google Shape;2716;g257d172466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7" name="Google Shape;2717;g257d172466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4" name="Shape 2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5" name="Google Shape;2725;g257d3bc98d7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6" name="Google Shape;2726;g257d3bc98d7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3" name="Shape 2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" name="Google Shape;2734;g257d1724661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5" name="Google Shape;2735;g257d1724661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2" name="Shape 2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3" name="Google Shape;2743;g257d3bc98d7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4" name="Google Shape;2744;g257d3bc98d7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1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1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18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9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1"/>
        </a:solidFill>
      </p:bgPr>
    </p:bg>
    <p:spTree>
      <p:nvGrpSpPr>
        <p:cNvPr id="1357" name="Shape 1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8" name="Google Shape;1358;p106"/>
          <p:cNvSpPr txBox="1"/>
          <p:nvPr>
            <p:ph type="ctrTitle"/>
          </p:nvPr>
        </p:nvSpPr>
        <p:spPr>
          <a:xfrm>
            <a:off x="1179875" y="1323750"/>
            <a:ext cx="6784200" cy="2020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359" name="Google Shape;1359;p106"/>
          <p:cNvSpPr txBox="1"/>
          <p:nvPr>
            <p:ph idx="1" type="subTitle"/>
          </p:nvPr>
        </p:nvSpPr>
        <p:spPr>
          <a:xfrm>
            <a:off x="2307675" y="3343950"/>
            <a:ext cx="45288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360" name="Google Shape;1360;p106"/>
          <p:cNvSpPr/>
          <p:nvPr/>
        </p:nvSpPr>
        <p:spPr>
          <a:xfrm>
            <a:off x="-61875" y="1615625"/>
            <a:ext cx="435951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1" name="Google Shape;1361;p106"/>
          <p:cNvSpPr/>
          <p:nvPr/>
        </p:nvSpPr>
        <p:spPr>
          <a:xfrm>
            <a:off x="-221600" y="2787813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62" name="Google Shape;1362;p106"/>
          <p:cNvGrpSpPr/>
          <p:nvPr/>
        </p:nvGrpSpPr>
        <p:grpSpPr>
          <a:xfrm>
            <a:off x="-667687" y="-35400"/>
            <a:ext cx="1211625" cy="629775"/>
            <a:chOff x="1690075" y="3533875"/>
            <a:chExt cx="1211625" cy="629775"/>
          </a:xfrm>
        </p:grpSpPr>
        <p:sp>
          <p:nvSpPr>
            <p:cNvPr id="1363" name="Google Shape;1363;p106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4" name="Google Shape;1364;p106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5" name="Google Shape;1365;p106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6" name="Google Shape;1366;p106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7" name="Google Shape;1367;p106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8" name="Google Shape;1368;p106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9" name="Google Shape;1369;p106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0" name="Google Shape;1370;p106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71" name="Google Shape;1371;p106"/>
          <p:cNvSpPr/>
          <p:nvPr/>
        </p:nvSpPr>
        <p:spPr>
          <a:xfrm>
            <a:off x="8580625" y="-3540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2" name="Google Shape;1372;p106"/>
          <p:cNvSpPr/>
          <p:nvPr/>
        </p:nvSpPr>
        <p:spPr>
          <a:xfrm>
            <a:off x="526125" y="46585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3" name="Google Shape;1373;p106"/>
          <p:cNvSpPr/>
          <p:nvPr/>
        </p:nvSpPr>
        <p:spPr>
          <a:xfrm flipH="1">
            <a:off x="8580625" y="1615613"/>
            <a:ext cx="435951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4" name="Google Shape;1374;p106"/>
          <p:cNvSpPr/>
          <p:nvPr/>
        </p:nvSpPr>
        <p:spPr>
          <a:xfrm flipH="1">
            <a:off x="8856826" y="2787800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75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p107"/>
          <p:cNvSpPr txBox="1"/>
          <p:nvPr>
            <p:ph type="title"/>
          </p:nvPr>
        </p:nvSpPr>
        <p:spPr>
          <a:xfrm>
            <a:off x="3684785" y="2477400"/>
            <a:ext cx="4786800" cy="17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377" name="Google Shape;1377;p107"/>
          <p:cNvSpPr txBox="1"/>
          <p:nvPr>
            <p:ph hasCustomPrompt="1" idx="2" type="title"/>
          </p:nvPr>
        </p:nvSpPr>
        <p:spPr>
          <a:xfrm>
            <a:off x="3818575" y="1635600"/>
            <a:ext cx="1474500" cy="841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78" name="Google Shape;1378;p107"/>
          <p:cNvSpPr/>
          <p:nvPr>
            <p:ph idx="3" type="pic"/>
          </p:nvPr>
        </p:nvSpPr>
        <p:spPr>
          <a:xfrm>
            <a:off x="713225" y="539500"/>
            <a:ext cx="2760600" cy="4064400"/>
          </a:xfrm>
          <a:prstGeom prst="rect">
            <a:avLst/>
          </a:prstGeom>
          <a:noFill/>
          <a:ln>
            <a:noFill/>
          </a:ln>
        </p:spPr>
      </p:sp>
      <p:sp>
        <p:nvSpPr>
          <p:cNvPr id="1379" name="Google Shape;1379;p107"/>
          <p:cNvSpPr/>
          <p:nvPr/>
        </p:nvSpPr>
        <p:spPr>
          <a:xfrm>
            <a:off x="8824525" y="265450"/>
            <a:ext cx="319475" cy="487795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0" name="Google Shape;1380;p107"/>
          <p:cNvSpPr/>
          <p:nvPr/>
        </p:nvSpPr>
        <p:spPr>
          <a:xfrm rot="5400000">
            <a:off x="6606669" y="-2083242"/>
            <a:ext cx="587039" cy="464002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1" name="Google Shape;1381;p107"/>
          <p:cNvSpPr/>
          <p:nvPr/>
        </p:nvSpPr>
        <p:spPr>
          <a:xfrm>
            <a:off x="8556200" y="3825767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lt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82" name="Shape 1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3" name="Google Shape;1383;p10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384" name="Google Shape;1384;p108"/>
          <p:cNvSpPr txBox="1"/>
          <p:nvPr>
            <p:ph idx="1" type="body"/>
          </p:nvPr>
        </p:nvSpPr>
        <p:spPr>
          <a:xfrm>
            <a:off x="720000" y="1153292"/>
            <a:ext cx="7704000" cy="345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1385" name="Google Shape;1385;p108"/>
          <p:cNvSpPr/>
          <p:nvPr/>
        </p:nvSpPr>
        <p:spPr>
          <a:xfrm rot="5400000">
            <a:off x="1588513" y="3525538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6" name="Google Shape;1386;p108"/>
          <p:cNvSpPr/>
          <p:nvPr/>
        </p:nvSpPr>
        <p:spPr>
          <a:xfrm flipH="1" rot="-2699862">
            <a:off x="-302048" y="4622816"/>
            <a:ext cx="1013442" cy="1013442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87" name="Google Shape;1387;p108"/>
          <p:cNvGrpSpPr/>
          <p:nvPr/>
        </p:nvGrpSpPr>
        <p:grpSpPr>
          <a:xfrm>
            <a:off x="7932363" y="-90275"/>
            <a:ext cx="1211625" cy="629775"/>
            <a:chOff x="1690075" y="3533875"/>
            <a:chExt cx="1211625" cy="629775"/>
          </a:xfrm>
        </p:grpSpPr>
        <p:sp>
          <p:nvSpPr>
            <p:cNvPr id="1388" name="Google Shape;1388;p108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9" name="Google Shape;1389;p108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0" name="Google Shape;1390;p108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1" name="Google Shape;1391;p108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2" name="Google Shape;1392;p108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3" name="Google Shape;1393;p108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4" name="Google Shape;1394;p108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5" name="Google Shape;1395;p108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96" name="Google Shape;1396;p108"/>
          <p:cNvGrpSpPr/>
          <p:nvPr/>
        </p:nvGrpSpPr>
        <p:grpSpPr>
          <a:xfrm>
            <a:off x="7116428" y="-766630"/>
            <a:ext cx="1211672" cy="1211664"/>
            <a:chOff x="2353925" y="1007975"/>
            <a:chExt cx="3881075" cy="3881050"/>
          </a:xfrm>
        </p:grpSpPr>
        <p:sp>
          <p:nvSpPr>
            <p:cNvPr id="1397" name="Google Shape;1397;p108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8" name="Google Shape;1398;p108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9" name="Google Shape;1399;p108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0" name="Google Shape;1400;p108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01" name="Google Shape;1401;p108"/>
          <p:cNvSpPr/>
          <p:nvPr/>
        </p:nvSpPr>
        <p:spPr>
          <a:xfrm flipH="1" rot="-2700288">
            <a:off x="26699" y="4503571"/>
            <a:ext cx="282869" cy="282869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402" name="Shape 1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" name="Google Shape;1403;p10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404" name="Google Shape;1404;p109"/>
          <p:cNvSpPr txBox="1"/>
          <p:nvPr>
            <p:ph idx="1" type="subTitle"/>
          </p:nvPr>
        </p:nvSpPr>
        <p:spPr>
          <a:xfrm>
            <a:off x="4923137" y="2202925"/>
            <a:ext cx="2505600" cy="15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405" name="Google Shape;1405;p109"/>
          <p:cNvSpPr txBox="1"/>
          <p:nvPr>
            <p:ph idx="2" type="subTitle"/>
          </p:nvPr>
        </p:nvSpPr>
        <p:spPr>
          <a:xfrm>
            <a:off x="1715263" y="2202925"/>
            <a:ext cx="2505600" cy="15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406" name="Google Shape;1406;p109"/>
          <p:cNvSpPr txBox="1"/>
          <p:nvPr>
            <p:ph idx="3" type="subTitle"/>
          </p:nvPr>
        </p:nvSpPr>
        <p:spPr>
          <a:xfrm>
            <a:off x="1715263" y="1746327"/>
            <a:ext cx="25056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07" name="Google Shape;1407;p109"/>
          <p:cNvSpPr txBox="1"/>
          <p:nvPr>
            <p:ph idx="4" type="subTitle"/>
          </p:nvPr>
        </p:nvSpPr>
        <p:spPr>
          <a:xfrm>
            <a:off x="4923138" y="1746327"/>
            <a:ext cx="25056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08" name="Google Shape;1408;p109"/>
          <p:cNvSpPr/>
          <p:nvPr/>
        </p:nvSpPr>
        <p:spPr>
          <a:xfrm rot="10800000">
            <a:off x="0" y="2962600"/>
            <a:ext cx="319475" cy="191535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9" name="Google Shape;1409;p109"/>
          <p:cNvSpPr/>
          <p:nvPr/>
        </p:nvSpPr>
        <p:spPr>
          <a:xfrm rot="-5400000">
            <a:off x="2020029" y="2664097"/>
            <a:ext cx="479649" cy="464940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10" name="Google Shape;1410;p109"/>
          <p:cNvGrpSpPr/>
          <p:nvPr/>
        </p:nvGrpSpPr>
        <p:grpSpPr>
          <a:xfrm rot="10800000">
            <a:off x="-6" y="2790425"/>
            <a:ext cx="727217" cy="629775"/>
            <a:chOff x="1690075" y="3533875"/>
            <a:chExt cx="1211625" cy="629775"/>
          </a:xfrm>
        </p:grpSpPr>
        <p:sp>
          <p:nvSpPr>
            <p:cNvPr id="1411" name="Google Shape;1411;p109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2" name="Google Shape;1412;p109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3" name="Google Shape;1413;p109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4" name="Google Shape;1414;p109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5" name="Google Shape;1415;p109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6" name="Google Shape;1416;p109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7" name="Google Shape;1417;p109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8" name="Google Shape;1418;p109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19" name="Google Shape;1419;p109"/>
          <p:cNvGrpSpPr/>
          <p:nvPr/>
        </p:nvGrpSpPr>
        <p:grpSpPr>
          <a:xfrm>
            <a:off x="3808745" y="4500947"/>
            <a:ext cx="1146081" cy="1146074"/>
            <a:chOff x="2353925" y="1007975"/>
            <a:chExt cx="3881075" cy="3881050"/>
          </a:xfrm>
        </p:grpSpPr>
        <p:sp>
          <p:nvSpPr>
            <p:cNvPr id="1420" name="Google Shape;1420;p109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1" name="Google Shape;1421;p109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2" name="Google Shape;1422;p109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3" name="Google Shape;1423;p109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424" name="Shape 1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5" name="Google Shape;1425;p110"/>
          <p:cNvSpPr/>
          <p:nvPr/>
        </p:nvSpPr>
        <p:spPr>
          <a:xfrm>
            <a:off x="8581350" y="-576875"/>
            <a:ext cx="638850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6" name="Google Shape;1426;p11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427" name="Google Shape;1427;p110"/>
          <p:cNvSpPr/>
          <p:nvPr/>
        </p:nvSpPr>
        <p:spPr>
          <a:xfrm>
            <a:off x="252193" y="4052549"/>
            <a:ext cx="360746" cy="360746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8" name="Google Shape;1428;p110"/>
          <p:cNvSpPr/>
          <p:nvPr/>
        </p:nvSpPr>
        <p:spPr>
          <a:xfrm>
            <a:off x="-589425" y="4093241"/>
            <a:ext cx="1309427" cy="1309484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9" name="Google Shape;1429;p110"/>
          <p:cNvSpPr/>
          <p:nvPr/>
        </p:nvSpPr>
        <p:spPr>
          <a:xfrm>
            <a:off x="8421625" y="539500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430" name="Shape 1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1" name="Google Shape;1431;p111"/>
          <p:cNvSpPr txBox="1"/>
          <p:nvPr>
            <p:ph type="title"/>
          </p:nvPr>
        </p:nvSpPr>
        <p:spPr>
          <a:xfrm>
            <a:off x="796400" y="774975"/>
            <a:ext cx="4294800" cy="123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432" name="Google Shape;1432;p111"/>
          <p:cNvSpPr txBox="1"/>
          <p:nvPr>
            <p:ph idx="1" type="subTitle"/>
          </p:nvPr>
        </p:nvSpPr>
        <p:spPr>
          <a:xfrm>
            <a:off x="796400" y="2070225"/>
            <a:ext cx="4294800" cy="22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AutoNum type="arabicPeriod"/>
              <a:defRPr/>
            </a:lvl1pPr>
            <a:lvl2pPr lvl="1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romanLcPeriod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rabicPeriod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rabicPeriod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lphaLcPeriod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9pPr>
          </a:lstStyle>
          <a:p/>
        </p:txBody>
      </p:sp>
      <p:sp>
        <p:nvSpPr>
          <p:cNvPr id="1433" name="Google Shape;1433;p111"/>
          <p:cNvSpPr/>
          <p:nvPr>
            <p:ph idx="2" type="pic"/>
          </p:nvPr>
        </p:nvSpPr>
        <p:spPr>
          <a:xfrm>
            <a:off x="5643775" y="539500"/>
            <a:ext cx="2787000" cy="4064400"/>
          </a:xfrm>
          <a:prstGeom prst="rect">
            <a:avLst/>
          </a:prstGeom>
          <a:noFill/>
          <a:ln>
            <a:noFill/>
          </a:ln>
        </p:spPr>
      </p:sp>
      <p:sp>
        <p:nvSpPr>
          <p:cNvPr id="1434" name="Google Shape;1434;p111"/>
          <p:cNvSpPr/>
          <p:nvPr/>
        </p:nvSpPr>
        <p:spPr>
          <a:xfrm>
            <a:off x="8529474" y="1990850"/>
            <a:ext cx="433396" cy="221291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5" name="Google Shape;1435;p111"/>
          <p:cNvSpPr/>
          <p:nvPr/>
        </p:nvSpPr>
        <p:spPr>
          <a:xfrm>
            <a:off x="8401419" y="2930583"/>
            <a:ext cx="256123" cy="2212912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36" name="Google Shape;1436;p111"/>
          <p:cNvGrpSpPr/>
          <p:nvPr/>
        </p:nvGrpSpPr>
        <p:grpSpPr>
          <a:xfrm>
            <a:off x="6686800" y="4648225"/>
            <a:ext cx="1211625" cy="629775"/>
            <a:chOff x="1690075" y="3533875"/>
            <a:chExt cx="1211625" cy="629775"/>
          </a:xfrm>
        </p:grpSpPr>
        <p:sp>
          <p:nvSpPr>
            <p:cNvPr id="1437" name="Google Shape;1437;p111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8" name="Google Shape;1438;p111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9" name="Google Shape;1439;p111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0" name="Google Shape;1440;p111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1" name="Google Shape;1441;p111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2" name="Google Shape;1442;p111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3" name="Google Shape;1443;p111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4" name="Google Shape;1444;p111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445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6" name="Google Shape;1446;p112"/>
          <p:cNvSpPr txBox="1"/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447" name="Shape 1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8" name="Google Shape;1448;p113"/>
          <p:cNvSpPr txBox="1"/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1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449" name="Google Shape;1449;p113"/>
          <p:cNvSpPr txBox="1"/>
          <p:nvPr>
            <p:ph idx="1" type="subTitle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450" name="Shape 1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1" name="Google Shape;1451;p114"/>
          <p:cNvSpPr txBox="1"/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452" name="Shape 1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3" name="Google Shape;1453;p115"/>
          <p:cNvSpPr txBox="1"/>
          <p:nvPr>
            <p:ph hasCustomPrompt="1" type="title"/>
          </p:nvPr>
        </p:nvSpPr>
        <p:spPr>
          <a:xfrm>
            <a:off x="1284000" y="1667100"/>
            <a:ext cx="6576000" cy="130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454" name="Google Shape;1454;p115"/>
          <p:cNvSpPr txBox="1"/>
          <p:nvPr>
            <p:ph idx="1" type="subTitle"/>
          </p:nvPr>
        </p:nvSpPr>
        <p:spPr>
          <a:xfrm>
            <a:off x="1284000" y="2969275"/>
            <a:ext cx="65760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455" name="Google Shape;1455;p115"/>
          <p:cNvSpPr/>
          <p:nvPr/>
        </p:nvSpPr>
        <p:spPr>
          <a:xfrm>
            <a:off x="-64850" y="2383225"/>
            <a:ext cx="500795" cy="2808856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6" name="Google Shape;1456;p115"/>
          <p:cNvSpPr/>
          <p:nvPr/>
        </p:nvSpPr>
        <p:spPr>
          <a:xfrm>
            <a:off x="435950" y="879650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7" name="Google Shape;1457;p115"/>
          <p:cNvSpPr/>
          <p:nvPr/>
        </p:nvSpPr>
        <p:spPr>
          <a:xfrm>
            <a:off x="0" y="0"/>
            <a:ext cx="319491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8" name="Google Shape;1458;p115"/>
          <p:cNvSpPr/>
          <p:nvPr/>
        </p:nvSpPr>
        <p:spPr>
          <a:xfrm flipH="1" rot="10800000">
            <a:off x="8857600" y="1503575"/>
            <a:ext cx="33506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59" name="Google Shape;1459;p115"/>
          <p:cNvGrpSpPr/>
          <p:nvPr/>
        </p:nvGrpSpPr>
        <p:grpSpPr>
          <a:xfrm>
            <a:off x="8421674" y="3639925"/>
            <a:ext cx="722371" cy="629775"/>
            <a:chOff x="1690075" y="3533875"/>
            <a:chExt cx="1211625" cy="629775"/>
          </a:xfrm>
        </p:grpSpPr>
        <p:sp>
          <p:nvSpPr>
            <p:cNvPr id="1460" name="Google Shape;1460;p115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1" name="Google Shape;1461;p115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2" name="Google Shape;1462;p115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3" name="Google Shape;1463;p115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4" name="Google Shape;1464;p115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5" name="Google Shape;1465;p115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6" name="Google Shape;1466;p115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7" name="Google Shape;1467;p115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68" name="Google Shape;1468;p115"/>
          <p:cNvSpPr/>
          <p:nvPr/>
        </p:nvSpPr>
        <p:spPr>
          <a:xfrm flipH="1" rot="10800000">
            <a:off x="8421650" y="-48581"/>
            <a:ext cx="435951" cy="2808856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469" name="Shape 146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1470" name="Shape 1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1" name="Google Shape;1471;p11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472" name="Google Shape;1472;p117"/>
          <p:cNvSpPr txBox="1"/>
          <p:nvPr>
            <p:ph hasCustomPrompt="1" idx="2" type="title"/>
          </p:nvPr>
        </p:nvSpPr>
        <p:spPr>
          <a:xfrm>
            <a:off x="1618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473" name="Google Shape;1473;p117"/>
          <p:cNvSpPr txBox="1"/>
          <p:nvPr>
            <p:ph hasCustomPrompt="1" idx="3" type="title"/>
          </p:nvPr>
        </p:nvSpPr>
        <p:spPr>
          <a:xfrm>
            <a:off x="1618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474" name="Google Shape;1474;p117"/>
          <p:cNvSpPr txBox="1"/>
          <p:nvPr>
            <p:ph hasCustomPrompt="1" idx="4" type="title"/>
          </p:nvPr>
        </p:nvSpPr>
        <p:spPr>
          <a:xfrm>
            <a:off x="4204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475" name="Google Shape;1475;p117"/>
          <p:cNvSpPr txBox="1"/>
          <p:nvPr>
            <p:ph hasCustomPrompt="1" idx="5" type="title"/>
          </p:nvPr>
        </p:nvSpPr>
        <p:spPr>
          <a:xfrm>
            <a:off x="4204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476" name="Google Shape;1476;p117"/>
          <p:cNvSpPr txBox="1"/>
          <p:nvPr>
            <p:ph hasCustomPrompt="1" idx="6" type="title"/>
          </p:nvPr>
        </p:nvSpPr>
        <p:spPr>
          <a:xfrm>
            <a:off x="6790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477" name="Google Shape;1477;p117"/>
          <p:cNvSpPr txBox="1"/>
          <p:nvPr>
            <p:ph hasCustomPrompt="1" idx="7" type="title"/>
          </p:nvPr>
        </p:nvSpPr>
        <p:spPr>
          <a:xfrm>
            <a:off x="6790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478" name="Google Shape;1478;p117"/>
          <p:cNvSpPr txBox="1"/>
          <p:nvPr>
            <p:ph idx="1" type="subTitle"/>
          </p:nvPr>
        </p:nvSpPr>
        <p:spPr>
          <a:xfrm>
            <a:off x="720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79" name="Google Shape;1479;p117"/>
          <p:cNvSpPr txBox="1"/>
          <p:nvPr>
            <p:ph idx="8" type="subTitle"/>
          </p:nvPr>
        </p:nvSpPr>
        <p:spPr>
          <a:xfrm>
            <a:off x="3306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80" name="Google Shape;1480;p117"/>
          <p:cNvSpPr txBox="1"/>
          <p:nvPr>
            <p:ph idx="9" type="subTitle"/>
          </p:nvPr>
        </p:nvSpPr>
        <p:spPr>
          <a:xfrm>
            <a:off x="5892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81" name="Google Shape;1481;p117"/>
          <p:cNvSpPr txBox="1"/>
          <p:nvPr>
            <p:ph idx="13" type="subTitle"/>
          </p:nvPr>
        </p:nvSpPr>
        <p:spPr>
          <a:xfrm>
            <a:off x="720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82" name="Google Shape;1482;p117"/>
          <p:cNvSpPr txBox="1"/>
          <p:nvPr>
            <p:ph idx="14" type="subTitle"/>
          </p:nvPr>
        </p:nvSpPr>
        <p:spPr>
          <a:xfrm>
            <a:off x="3306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83" name="Google Shape;1483;p117"/>
          <p:cNvSpPr txBox="1"/>
          <p:nvPr>
            <p:ph idx="15" type="subTitle"/>
          </p:nvPr>
        </p:nvSpPr>
        <p:spPr>
          <a:xfrm>
            <a:off x="5892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84" name="Google Shape;1484;p117"/>
          <p:cNvSpPr/>
          <p:nvPr/>
        </p:nvSpPr>
        <p:spPr>
          <a:xfrm>
            <a:off x="98850" y="-81075"/>
            <a:ext cx="396854" cy="284142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85" name="Google Shape;1485;p117"/>
          <p:cNvGrpSpPr/>
          <p:nvPr/>
        </p:nvGrpSpPr>
        <p:grpSpPr>
          <a:xfrm>
            <a:off x="-308537" y="4604000"/>
            <a:ext cx="1211625" cy="629775"/>
            <a:chOff x="1690075" y="3533875"/>
            <a:chExt cx="1211625" cy="629775"/>
          </a:xfrm>
        </p:grpSpPr>
        <p:sp>
          <p:nvSpPr>
            <p:cNvPr id="1486" name="Google Shape;1486;p117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7" name="Google Shape;1487;p117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8" name="Google Shape;1488;p117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9" name="Google Shape;1489;p117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0" name="Google Shape;1490;p117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1" name="Google Shape;1491;p117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2" name="Google Shape;1492;p117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3" name="Google Shape;1493;p117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94" name="Google Shape;1494;p117"/>
          <p:cNvGrpSpPr/>
          <p:nvPr/>
        </p:nvGrpSpPr>
        <p:grpSpPr>
          <a:xfrm>
            <a:off x="-423705" y="1480872"/>
            <a:ext cx="1146081" cy="1146074"/>
            <a:chOff x="2353925" y="1007975"/>
            <a:chExt cx="3881075" cy="3881050"/>
          </a:xfrm>
        </p:grpSpPr>
        <p:sp>
          <p:nvSpPr>
            <p:cNvPr id="1495" name="Google Shape;1495;p117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6" name="Google Shape;1496;p117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7" name="Google Shape;1497;p117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8" name="Google Shape;1498;p117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99" name="Google Shape;1499;p117"/>
          <p:cNvSpPr/>
          <p:nvPr/>
        </p:nvSpPr>
        <p:spPr>
          <a:xfrm>
            <a:off x="8906125" y="749250"/>
            <a:ext cx="465814" cy="2295593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0" name="Google Shape;1500;p117"/>
          <p:cNvSpPr/>
          <p:nvPr/>
        </p:nvSpPr>
        <p:spPr>
          <a:xfrm>
            <a:off x="8648300" y="2383225"/>
            <a:ext cx="396854" cy="284142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1" name="Google Shape;1501;p117"/>
          <p:cNvSpPr/>
          <p:nvPr/>
        </p:nvSpPr>
        <p:spPr>
          <a:xfrm>
            <a:off x="8906125" y="-125300"/>
            <a:ext cx="396850" cy="396850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4">
    <p:spTree>
      <p:nvGrpSpPr>
        <p:cNvPr id="1502" name="Shape 1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3" name="Google Shape;1503;p118"/>
          <p:cNvSpPr txBox="1"/>
          <p:nvPr>
            <p:ph type="title"/>
          </p:nvPr>
        </p:nvSpPr>
        <p:spPr>
          <a:xfrm>
            <a:off x="4089925" y="1271400"/>
            <a:ext cx="4331700" cy="60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504" name="Google Shape;1504;p118"/>
          <p:cNvSpPr txBox="1"/>
          <p:nvPr>
            <p:ph idx="1" type="subTitle"/>
          </p:nvPr>
        </p:nvSpPr>
        <p:spPr>
          <a:xfrm>
            <a:off x="4089925" y="1873500"/>
            <a:ext cx="4331700" cy="19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9pPr>
          </a:lstStyle>
          <a:p/>
        </p:txBody>
      </p:sp>
      <p:sp>
        <p:nvSpPr>
          <p:cNvPr id="1505" name="Google Shape;1505;p118"/>
          <p:cNvSpPr/>
          <p:nvPr/>
        </p:nvSpPr>
        <p:spPr>
          <a:xfrm flipH="1">
            <a:off x="8711307" y="269973"/>
            <a:ext cx="183925" cy="494972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6" name="Google Shape;1506;p118"/>
          <p:cNvSpPr/>
          <p:nvPr/>
        </p:nvSpPr>
        <p:spPr>
          <a:xfrm flipH="1">
            <a:off x="261553" y="2571750"/>
            <a:ext cx="183954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07" name="Google Shape;1507;p118"/>
          <p:cNvGrpSpPr/>
          <p:nvPr/>
        </p:nvGrpSpPr>
        <p:grpSpPr>
          <a:xfrm>
            <a:off x="-121703" y="2126746"/>
            <a:ext cx="950475" cy="950469"/>
            <a:chOff x="2353925" y="1007975"/>
            <a:chExt cx="3881075" cy="3881050"/>
          </a:xfrm>
        </p:grpSpPr>
        <p:sp>
          <p:nvSpPr>
            <p:cNvPr id="1508" name="Google Shape;1508;p118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9" name="Google Shape;1509;p118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0" name="Google Shape;1510;p118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1" name="Google Shape;1511;p118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12" name="Google Shape;1512;p118"/>
          <p:cNvGrpSpPr/>
          <p:nvPr/>
        </p:nvGrpSpPr>
        <p:grpSpPr>
          <a:xfrm flipH="1">
            <a:off x="8421633" y="0"/>
            <a:ext cx="722371" cy="629775"/>
            <a:chOff x="1690075" y="3533875"/>
            <a:chExt cx="1211625" cy="629775"/>
          </a:xfrm>
        </p:grpSpPr>
        <p:sp>
          <p:nvSpPr>
            <p:cNvPr id="1513" name="Google Shape;1513;p118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4" name="Google Shape;1514;p118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5" name="Google Shape;1515;p118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6" name="Google Shape;1516;p118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7" name="Google Shape;1517;p118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8" name="Google Shape;1518;p118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9" name="Google Shape;1519;p118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0" name="Google Shape;1520;p118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1521" name="Shape 1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2" name="Google Shape;1522;p11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523" name="Google Shape;1523;p119"/>
          <p:cNvSpPr txBox="1"/>
          <p:nvPr>
            <p:ph idx="1" type="body"/>
          </p:nvPr>
        </p:nvSpPr>
        <p:spPr>
          <a:xfrm>
            <a:off x="719288" y="1090918"/>
            <a:ext cx="7704000" cy="35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1524" name="Google Shape;1524;p119"/>
          <p:cNvSpPr/>
          <p:nvPr/>
        </p:nvSpPr>
        <p:spPr>
          <a:xfrm rot="5400000">
            <a:off x="1588513" y="3525538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5" name="Google Shape;1525;p119"/>
          <p:cNvSpPr/>
          <p:nvPr/>
        </p:nvSpPr>
        <p:spPr>
          <a:xfrm flipH="1" rot="-2699862">
            <a:off x="-302048" y="4622816"/>
            <a:ext cx="1013442" cy="1013442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26" name="Google Shape;1526;p119"/>
          <p:cNvGrpSpPr/>
          <p:nvPr/>
        </p:nvGrpSpPr>
        <p:grpSpPr>
          <a:xfrm>
            <a:off x="7932363" y="-90275"/>
            <a:ext cx="1211625" cy="629775"/>
            <a:chOff x="1690075" y="3533875"/>
            <a:chExt cx="1211625" cy="629775"/>
          </a:xfrm>
        </p:grpSpPr>
        <p:sp>
          <p:nvSpPr>
            <p:cNvPr id="1527" name="Google Shape;1527;p119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8" name="Google Shape;1528;p119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9" name="Google Shape;1529;p119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0" name="Google Shape;1530;p119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1" name="Google Shape;1531;p119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2" name="Google Shape;1532;p119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3" name="Google Shape;1533;p119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4" name="Google Shape;1534;p119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35" name="Google Shape;1535;p119"/>
          <p:cNvGrpSpPr/>
          <p:nvPr/>
        </p:nvGrpSpPr>
        <p:grpSpPr>
          <a:xfrm>
            <a:off x="7116428" y="-766630"/>
            <a:ext cx="1211672" cy="1211664"/>
            <a:chOff x="2353925" y="1007975"/>
            <a:chExt cx="3881075" cy="3881050"/>
          </a:xfrm>
        </p:grpSpPr>
        <p:sp>
          <p:nvSpPr>
            <p:cNvPr id="1536" name="Google Shape;1536;p119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7" name="Google Shape;1537;p119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8" name="Google Shape;1538;p119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9" name="Google Shape;1539;p119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40" name="Google Shape;1540;p119"/>
          <p:cNvSpPr/>
          <p:nvPr/>
        </p:nvSpPr>
        <p:spPr>
          <a:xfrm flipH="1" rot="-2700288">
            <a:off x="26699" y="4503571"/>
            <a:ext cx="282869" cy="282869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_1_1">
    <p:spTree>
      <p:nvGrpSpPr>
        <p:cNvPr id="1541" name="Shape 1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2" name="Google Shape;1542;p120"/>
          <p:cNvSpPr txBox="1"/>
          <p:nvPr>
            <p:ph type="title"/>
          </p:nvPr>
        </p:nvSpPr>
        <p:spPr>
          <a:xfrm>
            <a:off x="6279450" y="1428325"/>
            <a:ext cx="2074200" cy="11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543" name="Google Shape;1543;p120"/>
          <p:cNvSpPr txBox="1"/>
          <p:nvPr>
            <p:ph idx="1" type="subTitle"/>
          </p:nvPr>
        </p:nvSpPr>
        <p:spPr>
          <a:xfrm>
            <a:off x="6279450" y="2521475"/>
            <a:ext cx="2074200" cy="119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544" name="Google Shape;1544;p120"/>
          <p:cNvSpPr/>
          <p:nvPr/>
        </p:nvSpPr>
        <p:spPr>
          <a:xfrm flipH="1" rot="5400000">
            <a:off x="6865620" y="2645088"/>
            <a:ext cx="319475" cy="423729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5" name="Google Shape;1545;p120"/>
          <p:cNvSpPr/>
          <p:nvPr/>
        </p:nvSpPr>
        <p:spPr>
          <a:xfrm flipH="1" rot="10800000">
            <a:off x="-64849" y="1477025"/>
            <a:ext cx="387654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6" name="Google Shape;1546;p120"/>
          <p:cNvSpPr/>
          <p:nvPr/>
        </p:nvSpPr>
        <p:spPr>
          <a:xfrm flipH="1" rot="10800000">
            <a:off x="217705" y="-2"/>
            <a:ext cx="319475" cy="423729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7" name="Google Shape;1547;p120"/>
          <p:cNvSpPr/>
          <p:nvPr/>
        </p:nvSpPr>
        <p:spPr>
          <a:xfrm flipH="1" rot="5400000">
            <a:off x="7640134" y="3640433"/>
            <a:ext cx="399856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1548" name="Shape 1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9" name="Google Shape;1549;p12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550" name="Google Shape;1550;p121"/>
          <p:cNvSpPr txBox="1"/>
          <p:nvPr>
            <p:ph idx="1" type="subTitle"/>
          </p:nvPr>
        </p:nvSpPr>
        <p:spPr>
          <a:xfrm>
            <a:off x="1063025" y="2241050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551" name="Google Shape;1551;p121"/>
          <p:cNvSpPr txBox="1"/>
          <p:nvPr>
            <p:ph idx="2" type="subTitle"/>
          </p:nvPr>
        </p:nvSpPr>
        <p:spPr>
          <a:xfrm>
            <a:off x="3609750" y="2241050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552" name="Google Shape;1552;p121"/>
          <p:cNvSpPr txBox="1"/>
          <p:nvPr>
            <p:ph idx="3" type="subTitle"/>
          </p:nvPr>
        </p:nvSpPr>
        <p:spPr>
          <a:xfrm>
            <a:off x="6156475" y="2241051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553" name="Google Shape;1553;p121"/>
          <p:cNvSpPr txBox="1"/>
          <p:nvPr>
            <p:ph idx="4" type="subTitle"/>
          </p:nvPr>
        </p:nvSpPr>
        <p:spPr>
          <a:xfrm>
            <a:off x="1063025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54" name="Google Shape;1554;p121"/>
          <p:cNvSpPr txBox="1"/>
          <p:nvPr>
            <p:ph idx="5" type="subTitle"/>
          </p:nvPr>
        </p:nvSpPr>
        <p:spPr>
          <a:xfrm>
            <a:off x="3609750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55" name="Google Shape;1555;p121"/>
          <p:cNvSpPr txBox="1"/>
          <p:nvPr>
            <p:ph idx="6" type="subTitle"/>
          </p:nvPr>
        </p:nvSpPr>
        <p:spPr>
          <a:xfrm>
            <a:off x="6156475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56" name="Google Shape;1556;p121"/>
          <p:cNvSpPr/>
          <p:nvPr/>
        </p:nvSpPr>
        <p:spPr>
          <a:xfrm>
            <a:off x="8859950" y="1403313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57" name="Google Shape;1557;p121"/>
          <p:cNvGrpSpPr/>
          <p:nvPr/>
        </p:nvGrpSpPr>
        <p:grpSpPr>
          <a:xfrm>
            <a:off x="8435780" y="3380147"/>
            <a:ext cx="1167815" cy="1167808"/>
            <a:chOff x="2353925" y="1007975"/>
            <a:chExt cx="3881075" cy="3881050"/>
          </a:xfrm>
        </p:grpSpPr>
        <p:sp>
          <p:nvSpPr>
            <p:cNvPr id="1558" name="Google Shape;1558;p121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accent3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9" name="Google Shape;1559;p121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0" name="Google Shape;1560;p121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1" name="Google Shape;1561;p121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62" name="Google Shape;1562;p121"/>
          <p:cNvSpPr/>
          <p:nvPr/>
        </p:nvSpPr>
        <p:spPr>
          <a:xfrm>
            <a:off x="8424000" y="-154025"/>
            <a:ext cx="435951" cy="2914298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1563" name="Shape 1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4" name="Google Shape;1564;p12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565" name="Google Shape;1565;p122"/>
          <p:cNvSpPr txBox="1"/>
          <p:nvPr>
            <p:ph idx="1" type="subTitle"/>
          </p:nvPr>
        </p:nvSpPr>
        <p:spPr>
          <a:xfrm>
            <a:off x="907063" y="1735625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566" name="Google Shape;1566;p122"/>
          <p:cNvSpPr txBox="1"/>
          <p:nvPr>
            <p:ph idx="2" type="subTitle"/>
          </p:nvPr>
        </p:nvSpPr>
        <p:spPr>
          <a:xfrm>
            <a:off x="4805239" y="1735625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567" name="Google Shape;1567;p122"/>
          <p:cNvSpPr txBox="1"/>
          <p:nvPr>
            <p:ph idx="3" type="subTitle"/>
          </p:nvPr>
        </p:nvSpPr>
        <p:spPr>
          <a:xfrm>
            <a:off x="907063" y="3396200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568" name="Google Shape;1568;p122"/>
          <p:cNvSpPr txBox="1"/>
          <p:nvPr>
            <p:ph idx="4" type="subTitle"/>
          </p:nvPr>
        </p:nvSpPr>
        <p:spPr>
          <a:xfrm>
            <a:off x="4805239" y="3396200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569" name="Google Shape;1569;p122"/>
          <p:cNvSpPr txBox="1"/>
          <p:nvPr>
            <p:ph idx="5" type="subTitle"/>
          </p:nvPr>
        </p:nvSpPr>
        <p:spPr>
          <a:xfrm>
            <a:off x="907064" y="128267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70" name="Google Shape;1570;p122"/>
          <p:cNvSpPr txBox="1"/>
          <p:nvPr>
            <p:ph idx="6" type="subTitle"/>
          </p:nvPr>
        </p:nvSpPr>
        <p:spPr>
          <a:xfrm>
            <a:off x="907064" y="294342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71" name="Google Shape;1571;p122"/>
          <p:cNvSpPr txBox="1"/>
          <p:nvPr>
            <p:ph idx="7" type="subTitle"/>
          </p:nvPr>
        </p:nvSpPr>
        <p:spPr>
          <a:xfrm>
            <a:off x="4805213" y="128267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72" name="Google Shape;1572;p122"/>
          <p:cNvSpPr txBox="1"/>
          <p:nvPr>
            <p:ph idx="8" type="subTitle"/>
          </p:nvPr>
        </p:nvSpPr>
        <p:spPr>
          <a:xfrm>
            <a:off x="4805213" y="294342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73" name="Google Shape;1573;p122"/>
          <p:cNvSpPr/>
          <p:nvPr/>
        </p:nvSpPr>
        <p:spPr>
          <a:xfrm>
            <a:off x="8684900" y="2383225"/>
            <a:ext cx="183954" cy="2836459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4" name="Google Shape;1574;p122"/>
          <p:cNvSpPr/>
          <p:nvPr/>
        </p:nvSpPr>
        <p:spPr>
          <a:xfrm>
            <a:off x="8580625" y="-3540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5" name="Google Shape;1575;p122"/>
          <p:cNvSpPr/>
          <p:nvPr/>
        </p:nvSpPr>
        <p:spPr>
          <a:xfrm>
            <a:off x="8580625" y="22123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6" name="Google Shape;1576;p122"/>
          <p:cNvSpPr/>
          <p:nvPr/>
        </p:nvSpPr>
        <p:spPr>
          <a:xfrm>
            <a:off x="256700" y="235087"/>
            <a:ext cx="183925" cy="4968219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77" name="Google Shape;1577;p122"/>
          <p:cNvGrpSpPr/>
          <p:nvPr/>
        </p:nvGrpSpPr>
        <p:grpSpPr>
          <a:xfrm>
            <a:off x="-667687" y="-35400"/>
            <a:ext cx="1211625" cy="629775"/>
            <a:chOff x="1690075" y="3533875"/>
            <a:chExt cx="1211625" cy="629775"/>
          </a:xfrm>
        </p:grpSpPr>
        <p:sp>
          <p:nvSpPr>
            <p:cNvPr id="1578" name="Google Shape;1578;p122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9" name="Google Shape;1579;p122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0" name="Google Shape;1580;p122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1" name="Google Shape;1581;p122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2" name="Google Shape;1582;p122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3" name="Google Shape;1583;p122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4" name="Google Shape;1584;p122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5" name="Google Shape;1585;p122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1586" name="Shape 1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" name="Google Shape;1587;p12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588" name="Google Shape;1588;p123"/>
          <p:cNvSpPr txBox="1"/>
          <p:nvPr>
            <p:ph idx="1" type="subTitle"/>
          </p:nvPr>
        </p:nvSpPr>
        <p:spPr>
          <a:xfrm>
            <a:off x="72000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589" name="Google Shape;1589;p123"/>
          <p:cNvSpPr txBox="1"/>
          <p:nvPr>
            <p:ph idx="2" type="subTitle"/>
          </p:nvPr>
        </p:nvSpPr>
        <p:spPr>
          <a:xfrm>
            <a:off x="345525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590" name="Google Shape;1590;p123"/>
          <p:cNvSpPr txBox="1"/>
          <p:nvPr>
            <p:ph idx="3" type="subTitle"/>
          </p:nvPr>
        </p:nvSpPr>
        <p:spPr>
          <a:xfrm>
            <a:off x="72000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591" name="Google Shape;1591;p123"/>
          <p:cNvSpPr txBox="1"/>
          <p:nvPr>
            <p:ph idx="4" type="subTitle"/>
          </p:nvPr>
        </p:nvSpPr>
        <p:spPr>
          <a:xfrm>
            <a:off x="345525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592" name="Google Shape;1592;p123"/>
          <p:cNvSpPr txBox="1"/>
          <p:nvPr>
            <p:ph idx="5" type="subTitle"/>
          </p:nvPr>
        </p:nvSpPr>
        <p:spPr>
          <a:xfrm>
            <a:off x="619050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593" name="Google Shape;1593;p123"/>
          <p:cNvSpPr txBox="1"/>
          <p:nvPr>
            <p:ph idx="6" type="subTitle"/>
          </p:nvPr>
        </p:nvSpPr>
        <p:spPr>
          <a:xfrm>
            <a:off x="619050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594" name="Google Shape;1594;p123"/>
          <p:cNvSpPr txBox="1"/>
          <p:nvPr>
            <p:ph idx="7" type="subTitle"/>
          </p:nvPr>
        </p:nvSpPr>
        <p:spPr>
          <a:xfrm>
            <a:off x="720000" y="1336275"/>
            <a:ext cx="22335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95" name="Google Shape;1595;p123"/>
          <p:cNvSpPr txBox="1"/>
          <p:nvPr>
            <p:ph idx="8" type="subTitle"/>
          </p:nvPr>
        </p:nvSpPr>
        <p:spPr>
          <a:xfrm>
            <a:off x="3455250" y="1336275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96" name="Google Shape;1596;p123"/>
          <p:cNvSpPr txBox="1"/>
          <p:nvPr>
            <p:ph idx="9" type="subTitle"/>
          </p:nvPr>
        </p:nvSpPr>
        <p:spPr>
          <a:xfrm>
            <a:off x="6190500" y="1336275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97" name="Google Shape;1597;p123"/>
          <p:cNvSpPr txBox="1"/>
          <p:nvPr>
            <p:ph idx="13" type="subTitle"/>
          </p:nvPr>
        </p:nvSpPr>
        <p:spPr>
          <a:xfrm>
            <a:off x="720000" y="2998776"/>
            <a:ext cx="22335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98" name="Google Shape;1598;p123"/>
          <p:cNvSpPr txBox="1"/>
          <p:nvPr>
            <p:ph idx="14" type="subTitle"/>
          </p:nvPr>
        </p:nvSpPr>
        <p:spPr>
          <a:xfrm>
            <a:off x="3455250" y="2998781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99" name="Google Shape;1599;p123"/>
          <p:cNvSpPr txBox="1"/>
          <p:nvPr>
            <p:ph idx="15" type="subTitle"/>
          </p:nvPr>
        </p:nvSpPr>
        <p:spPr>
          <a:xfrm>
            <a:off x="6190500" y="2998781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600" name="Google Shape;1600;p123"/>
          <p:cNvSpPr/>
          <p:nvPr/>
        </p:nvSpPr>
        <p:spPr>
          <a:xfrm rot="5400000">
            <a:off x="1243562" y="-1332732"/>
            <a:ext cx="273151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1" name="Google Shape;1601;p123"/>
          <p:cNvSpPr/>
          <p:nvPr/>
        </p:nvSpPr>
        <p:spPr>
          <a:xfrm>
            <a:off x="0" y="-97274"/>
            <a:ext cx="723650" cy="63683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2" name="Google Shape;1602;p123"/>
          <p:cNvSpPr/>
          <p:nvPr/>
        </p:nvSpPr>
        <p:spPr>
          <a:xfrm>
            <a:off x="2561000" y="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3" name="Google Shape;1603;p123"/>
          <p:cNvSpPr/>
          <p:nvPr/>
        </p:nvSpPr>
        <p:spPr>
          <a:xfrm>
            <a:off x="-56750" y="4604000"/>
            <a:ext cx="780384" cy="63683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4" name="Google Shape;1604;p123"/>
          <p:cNvSpPr/>
          <p:nvPr/>
        </p:nvSpPr>
        <p:spPr>
          <a:xfrm rot="6300026">
            <a:off x="3780039" y="4594257"/>
            <a:ext cx="289901" cy="289901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5" name="Google Shape;1605;p123"/>
          <p:cNvSpPr/>
          <p:nvPr/>
        </p:nvSpPr>
        <p:spPr>
          <a:xfrm rot="6300096">
            <a:off x="3794386" y="4543180"/>
            <a:ext cx="1038614" cy="1038614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">
    <p:spTree>
      <p:nvGrpSpPr>
        <p:cNvPr id="1606" name="Shape 1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" name="Google Shape;1607;p124"/>
          <p:cNvSpPr txBox="1"/>
          <p:nvPr>
            <p:ph hasCustomPrompt="1" type="title"/>
          </p:nvPr>
        </p:nvSpPr>
        <p:spPr>
          <a:xfrm>
            <a:off x="2825694" y="1983000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08" name="Google Shape;1608;p124"/>
          <p:cNvSpPr txBox="1"/>
          <p:nvPr>
            <p:ph idx="1" type="subTitle"/>
          </p:nvPr>
        </p:nvSpPr>
        <p:spPr>
          <a:xfrm>
            <a:off x="2825706" y="2751900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609" name="Google Shape;1609;p124"/>
          <p:cNvSpPr txBox="1"/>
          <p:nvPr>
            <p:ph hasCustomPrompt="1" idx="2" type="title"/>
          </p:nvPr>
        </p:nvSpPr>
        <p:spPr>
          <a:xfrm>
            <a:off x="722375" y="539502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10" name="Google Shape;1610;p124"/>
          <p:cNvSpPr txBox="1"/>
          <p:nvPr>
            <p:ph idx="3" type="subTitle"/>
          </p:nvPr>
        </p:nvSpPr>
        <p:spPr>
          <a:xfrm>
            <a:off x="722375" y="1308413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611" name="Google Shape;1611;p124"/>
          <p:cNvSpPr txBox="1"/>
          <p:nvPr>
            <p:ph hasCustomPrompt="1" idx="4" type="title"/>
          </p:nvPr>
        </p:nvSpPr>
        <p:spPr>
          <a:xfrm>
            <a:off x="4929013" y="3426513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12" name="Google Shape;1612;p124"/>
          <p:cNvSpPr txBox="1"/>
          <p:nvPr>
            <p:ph idx="5" type="subTitle"/>
          </p:nvPr>
        </p:nvSpPr>
        <p:spPr>
          <a:xfrm>
            <a:off x="4929025" y="4195412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613" name="Google Shape;1613;p124"/>
          <p:cNvSpPr/>
          <p:nvPr/>
        </p:nvSpPr>
        <p:spPr>
          <a:xfrm>
            <a:off x="-72950" y="2383225"/>
            <a:ext cx="392411" cy="2829282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14" name="Google Shape;1614;p124"/>
          <p:cNvGrpSpPr/>
          <p:nvPr/>
        </p:nvGrpSpPr>
        <p:grpSpPr>
          <a:xfrm>
            <a:off x="76" y="2042400"/>
            <a:ext cx="723704" cy="629775"/>
            <a:chOff x="1690075" y="3533875"/>
            <a:chExt cx="1211625" cy="629775"/>
          </a:xfrm>
        </p:grpSpPr>
        <p:sp>
          <p:nvSpPr>
            <p:cNvPr id="1615" name="Google Shape;1615;p124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6" name="Google Shape;1616;p124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7" name="Google Shape;1617;p124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8" name="Google Shape;1618;p124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9" name="Google Shape;1619;p124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0" name="Google Shape;1620;p124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1" name="Google Shape;1621;p124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2" name="Google Shape;1622;p124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23" name="Google Shape;1623;p124"/>
          <p:cNvGrpSpPr/>
          <p:nvPr/>
        </p:nvGrpSpPr>
        <p:grpSpPr>
          <a:xfrm>
            <a:off x="-308082" y="4213422"/>
            <a:ext cx="1167815" cy="1167808"/>
            <a:chOff x="2353925" y="1007975"/>
            <a:chExt cx="3881075" cy="3881050"/>
          </a:xfrm>
        </p:grpSpPr>
        <p:sp>
          <p:nvSpPr>
            <p:cNvPr id="1624" name="Google Shape;1624;p124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accent3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5" name="Google Shape;1625;p124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6" name="Google Shape;1626;p124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7" name="Google Shape;1627;p124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28" name="Google Shape;1628;p124"/>
          <p:cNvSpPr/>
          <p:nvPr/>
        </p:nvSpPr>
        <p:spPr>
          <a:xfrm>
            <a:off x="8421625" y="0"/>
            <a:ext cx="435951" cy="3299909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9" name="Google Shape;1629;p124"/>
          <p:cNvSpPr/>
          <p:nvPr/>
        </p:nvSpPr>
        <p:spPr>
          <a:xfrm>
            <a:off x="8421625" y="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1630" name="Shape 1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1" name="Google Shape;1631;p125"/>
          <p:cNvSpPr txBox="1"/>
          <p:nvPr>
            <p:ph type="title"/>
          </p:nvPr>
        </p:nvSpPr>
        <p:spPr>
          <a:xfrm>
            <a:off x="2347938" y="540000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632" name="Google Shape;1632;p125"/>
          <p:cNvSpPr txBox="1"/>
          <p:nvPr>
            <p:ph idx="1" type="subTitle"/>
          </p:nvPr>
        </p:nvSpPr>
        <p:spPr>
          <a:xfrm>
            <a:off x="2347900" y="1841450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633" name="Google Shape;1633;p125"/>
          <p:cNvSpPr txBox="1"/>
          <p:nvPr/>
        </p:nvSpPr>
        <p:spPr>
          <a:xfrm>
            <a:off x="2099100" y="3611950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CREDITS: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 This presentation template was created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, and includes icons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, and infographics &amp; images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 </a:t>
            </a:r>
            <a:endParaRPr b="1" sz="1000" u="sng">
              <a:solidFill>
                <a:schemeClr val="dk1"/>
              </a:solidFill>
              <a:latin typeface="Aleo"/>
              <a:ea typeface="Aleo"/>
              <a:cs typeface="Aleo"/>
              <a:sym typeface="Aleo"/>
            </a:endParaRPr>
          </a:p>
        </p:txBody>
      </p:sp>
      <p:grpSp>
        <p:nvGrpSpPr>
          <p:cNvPr id="1634" name="Google Shape;1634;p125"/>
          <p:cNvGrpSpPr/>
          <p:nvPr/>
        </p:nvGrpSpPr>
        <p:grpSpPr>
          <a:xfrm rot="5400000">
            <a:off x="-1668872" y="1653412"/>
            <a:ext cx="4169080" cy="831051"/>
            <a:chOff x="1690075" y="3533875"/>
            <a:chExt cx="1211625" cy="629775"/>
          </a:xfrm>
        </p:grpSpPr>
        <p:sp>
          <p:nvSpPr>
            <p:cNvPr id="1635" name="Google Shape;1635;p125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6" name="Google Shape;1636;p125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7" name="Google Shape;1637;p125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8" name="Google Shape;1638;p125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9" name="Google Shape;1639;p125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0" name="Google Shape;1640;p125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1" name="Google Shape;1641;p125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2" name="Google Shape;1642;p125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type="ctrTitle"/>
          </p:nvPr>
        </p:nvSpPr>
        <p:spPr>
          <a:xfrm>
            <a:off x="1179875" y="1323750"/>
            <a:ext cx="6784200" cy="2020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55" name="Google Shape;55;p14"/>
          <p:cNvSpPr txBox="1"/>
          <p:nvPr>
            <p:ph idx="1" type="subTitle"/>
          </p:nvPr>
        </p:nvSpPr>
        <p:spPr>
          <a:xfrm>
            <a:off x="2307675" y="3343950"/>
            <a:ext cx="45288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56" name="Google Shape;56;p14"/>
          <p:cNvSpPr/>
          <p:nvPr/>
        </p:nvSpPr>
        <p:spPr>
          <a:xfrm>
            <a:off x="-61875" y="1615625"/>
            <a:ext cx="435951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/>
          <p:nvPr/>
        </p:nvSpPr>
        <p:spPr>
          <a:xfrm>
            <a:off x="-221600" y="2787813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8" name="Google Shape;58;p14"/>
          <p:cNvGrpSpPr/>
          <p:nvPr/>
        </p:nvGrpSpPr>
        <p:grpSpPr>
          <a:xfrm>
            <a:off x="-667687" y="-35400"/>
            <a:ext cx="1211625" cy="629775"/>
            <a:chOff x="1690075" y="3533875"/>
            <a:chExt cx="1211625" cy="629775"/>
          </a:xfrm>
        </p:grpSpPr>
        <p:sp>
          <p:nvSpPr>
            <p:cNvPr id="59" name="Google Shape;59;p14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14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14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14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14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14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14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14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7" name="Google Shape;67;p14"/>
          <p:cNvSpPr/>
          <p:nvPr/>
        </p:nvSpPr>
        <p:spPr>
          <a:xfrm>
            <a:off x="8580625" y="-3540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/>
          <p:nvPr/>
        </p:nvSpPr>
        <p:spPr>
          <a:xfrm>
            <a:off x="526125" y="46585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/>
          <p:nvPr/>
        </p:nvSpPr>
        <p:spPr>
          <a:xfrm flipH="1">
            <a:off x="8580625" y="1615613"/>
            <a:ext cx="435951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4"/>
          <p:cNvSpPr/>
          <p:nvPr/>
        </p:nvSpPr>
        <p:spPr>
          <a:xfrm flipH="1">
            <a:off x="8856826" y="2787800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1643" name="Shape 1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4" name="Google Shape;1644;p126"/>
          <p:cNvSpPr/>
          <p:nvPr/>
        </p:nvSpPr>
        <p:spPr>
          <a:xfrm>
            <a:off x="8824525" y="265450"/>
            <a:ext cx="319475" cy="487795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5" name="Google Shape;1645;p126"/>
          <p:cNvSpPr/>
          <p:nvPr/>
        </p:nvSpPr>
        <p:spPr>
          <a:xfrm rot="5400000">
            <a:off x="6550097" y="-2063589"/>
            <a:ext cx="603266" cy="4584541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6" name="Google Shape;1646;p126"/>
          <p:cNvSpPr/>
          <p:nvPr/>
        </p:nvSpPr>
        <p:spPr>
          <a:xfrm>
            <a:off x="8556200" y="3825767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lt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7" name="Google Shape;1647;p126"/>
          <p:cNvSpPr/>
          <p:nvPr/>
        </p:nvSpPr>
        <p:spPr>
          <a:xfrm rot="8875342">
            <a:off x="7846944" y="1134000"/>
            <a:ext cx="596414" cy="596443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8" name="Google Shape;1648;p126"/>
          <p:cNvSpPr/>
          <p:nvPr/>
        </p:nvSpPr>
        <p:spPr>
          <a:xfrm rot="8875432">
            <a:off x="7339765" y="-598716"/>
            <a:ext cx="2150119" cy="2150119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49" name="Google Shape;1649;p126"/>
          <p:cNvGrpSpPr/>
          <p:nvPr/>
        </p:nvGrpSpPr>
        <p:grpSpPr>
          <a:xfrm>
            <a:off x="7368598" y="4513625"/>
            <a:ext cx="1775394" cy="629775"/>
            <a:chOff x="1690075" y="3533875"/>
            <a:chExt cx="1211625" cy="629775"/>
          </a:xfrm>
        </p:grpSpPr>
        <p:sp>
          <p:nvSpPr>
            <p:cNvPr id="1650" name="Google Shape;1650;p126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1" name="Google Shape;1651;p126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2" name="Google Shape;1652;p126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3" name="Google Shape;1653;p126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4" name="Google Shape;1654;p126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5" name="Google Shape;1655;p126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6" name="Google Shape;1656;p126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7" name="Google Shape;1657;p126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58" name="Google Shape;1658;p126"/>
          <p:cNvSpPr/>
          <p:nvPr/>
        </p:nvSpPr>
        <p:spPr>
          <a:xfrm>
            <a:off x="6156150" y="307680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1659" name="Shape 1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0" name="Google Shape;1660;p127"/>
          <p:cNvGrpSpPr/>
          <p:nvPr/>
        </p:nvGrpSpPr>
        <p:grpSpPr>
          <a:xfrm>
            <a:off x="-436263" y="-394671"/>
            <a:ext cx="1868350" cy="1868337"/>
            <a:chOff x="2353925" y="1007975"/>
            <a:chExt cx="3881075" cy="3881050"/>
          </a:xfrm>
        </p:grpSpPr>
        <p:sp>
          <p:nvSpPr>
            <p:cNvPr id="1661" name="Google Shape;1661;p127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2" name="Google Shape;1662;p127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3" name="Google Shape;1663;p127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4" name="Google Shape;1664;p127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65" name="Google Shape;1665;p127"/>
          <p:cNvSpPr/>
          <p:nvPr/>
        </p:nvSpPr>
        <p:spPr>
          <a:xfrm>
            <a:off x="-97275" y="2383225"/>
            <a:ext cx="533248" cy="2877863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6" name="Google Shape;1666;p127"/>
          <p:cNvSpPr/>
          <p:nvPr/>
        </p:nvSpPr>
        <p:spPr>
          <a:xfrm>
            <a:off x="435950" y="879650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7" name="Google Shape;1667;p127"/>
          <p:cNvSpPr/>
          <p:nvPr/>
        </p:nvSpPr>
        <p:spPr>
          <a:xfrm>
            <a:off x="0" y="0"/>
            <a:ext cx="319491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8" name="Google Shape;1668;p127"/>
          <p:cNvSpPr/>
          <p:nvPr/>
        </p:nvSpPr>
        <p:spPr>
          <a:xfrm>
            <a:off x="526125" y="46585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9" name="Google Shape;1669;p127"/>
          <p:cNvSpPr/>
          <p:nvPr/>
        </p:nvSpPr>
        <p:spPr>
          <a:xfrm flipH="1" rot="10800000">
            <a:off x="8421650" y="-89157"/>
            <a:ext cx="435951" cy="284943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0" name="Google Shape;1670;p127"/>
          <p:cNvSpPr/>
          <p:nvPr/>
        </p:nvSpPr>
        <p:spPr>
          <a:xfrm flipH="1" rot="10800000">
            <a:off x="8857600" y="1503575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71" name="Google Shape;1671;p127"/>
          <p:cNvGrpSpPr/>
          <p:nvPr/>
        </p:nvGrpSpPr>
        <p:grpSpPr>
          <a:xfrm>
            <a:off x="8421674" y="3639925"/>
            <a:ext cx="722371" cy="629775"/>
            <a:chOff x="1690075" y="3533875"/>
            <a:chExt cx="1211625" cy="629775"/>
          </a:xfrm>
        </p:grpSpPr>
        <p:sp>
          <p:nvSpPr>
            <p:cNvPr id="1672" name="Google Shape;1672;p127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3" name="Google Shape;1673;p127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4" name="Google Shape;1674;p127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5" name="Google Shape;1675;p127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6" name="Google Shape;1676;p127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7" name="Google Shape;1677;p127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8" name="Google Shape;1678;p127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9" name="Google Shape;1679;p127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1"/>
        </a:solidFill>
      </p:bgPr>
    </p:bg>
    <p:spTree>
      <p:nvGrpSpPr>
        <p:cNvPr id="1683" name="Shape 1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4" name="Google Shape;1684;p129"/>
          <p:cNvSpPr txBox="1"/>
          <p:nvPr>
            <p:ph type="ctrTitle"/>
          </p:nvPr>
        </p:nvSpPr>
        <p:spPr>
          <a:xfrm>
            <a:off x="1179875" y="1323750"/>
            <a:ext cx="6784200" cy="2020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685" name="Google Shape;1685;p129"/>
          <p:cNvSpPr txBox="1"/>
          <p:nvPr>
            <p:ph idx="1" type="subTitle"/>
          </p:nvPr>
        </p:nvSpPr>
        <p:spPr>
          <a:xfrm>
            <a:off x="2307675" y="3343950"/>
            <a:ext cx="45288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686" name="Google Shape;1686;p129"/>
          <p:cNvSpPr/>
          <p:nvPr/>
        </p:nvSpPr>
        <p:spPr>
          <a:xfrm>
            <a:off x="-61875" y="1615625"/>
            <a:ext cx="435951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7" name="Google Shape;1687;p129"/>
          <p:cNvSpPr/>
          <p:nvPr/>
        </p:nvSpPr>
        <p:spPr>
          <a:xfrm>
            <a:off x="-221600" y="2787813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88" name="Google Shape;1688;p129"/>
          <p:cNvGrpSpPr/>
          <p:nvPr/>
        </p:nvGrpSpPr>
        <p:grpSpPr>
          <a:xfrm>
            <a:off x="-667687" y="-35400"/>
            <a:ext cx="1211625" cy="629775"/>
            <a:chOff x="1690075" y="3533875"/>
            <a:chExt cx="1211625" cy="629775"/>
          </a:xfrm>
        </p:grpSpPr>
        <p:sp>
          <p:nvSpPr>
            <p:cNvPr id="1689" name="Google Shape;1689;p129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0" name="Google Shape;1690;p129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1" name="Google Shape;1691;p129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2" name="Google Shape;1692;p129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3" name="Google Shape;1693;p129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4" name="Google Shape;1694;p129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5" name="Google Shape;1695;p129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6" name="Google Shape;1696;p129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97" name="Google Shape;1697;p129"/>
          <p:cNvSpPr/>
          <p:nvPr/>
        </p:nvSpPr>
        <p:spPr>
          <a:xfrm>
            <a:off x="8580625" y="-3540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8" name="Google Shape;1698;p129"/>
          <p:cNvSpPr/>
          <p:nvPr/>
        </p:nvSpPr>
        <p:spPr>
          <a:xfrm>
            <a:off x="526125" y="46585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9" name="Google Shape;1699;p129"/>
          <p:cNvSpPr/>
          <p:nvPr/>
        </p:nvSpPr>
        <p:spPr>
          <a:xfrm flipH="1">
            <a:off x="8580625" y="1615613"/>
            <a:ext cx="435951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0" name="Google Shape;1700;p129"/>
          <p:cNvSpPr/>
          <p:nvPr/>
        </p:nvSpPr>
        <p:spPr>
          <a:xfrm flipH="1">
            <a:off x="8856826" y="2787800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01" name="Shape 1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2" name="Google Shape;1702;p130"/>
          <p:cNvSpPr txBox="1"/>
          <p:nvPr>
            <p:ph type="title"/>
          </p:nvPr>
        </p:nvSpPr>
        <p:spPr>
          <a:xfrm>
            <a:off x="3684785" y="2477400"/>
            <a:ext cx="4786800" cy="17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03" name="Google Shape;1703;p130"/>
          <p:cNvSpPr txBox="1"/>
          <p:nvPr>
            <p:ph hasCustomPrompt="1" idx="2" type="title"/>
          </p:nvPr>
        </p:nvSpPr>
        <p:spPr>
          <a:xfrm>
            <a:off x="3818575" y="1635600"/>
            <a:ext cx="1474500" cy="841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704" name="Google Shape;1704;p130"/>
          <p:cNvSpPr/>
          <p:nvPr>
            <p:ph idx="3" type="pic"/>
          </p:nvPr>
        </p:nvSpPr>
        <p:spPr>
          <a:xfrm>
            <a:off x="713225" y="539500"/>
            <a:ext cx="2760600" cy="4064400"/>
          </a:xfrm>
          <a:prstGeom prst="rect">
            <a:avLst/>
          </a:prstGeom>
          <a:noFill/>
          <a:ln>
            <a:noFill/>
          </a:ln>
        </p:spPr>
      </p:sp>
      <p:sp>
        <p:nvSpPr>
          <p:cNvPr id="1705" name="Google Shape;1705;p130"/>
          <p:cNvSpPr/>
          <p:nvPr/>
        </p:nvSpPr>
        <p:spPr>
          <a:xfrm>
            <a:off x="8824525" y="265450"/>
            <a:ext cx="319475" cy="487795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6" name="Google Shape;1706;p130"/>
          <p:cNvSpPr/>
          <p:nvPr/>
        </p:nvSpPr>
        <p:spPr>
          <a:xfrm rot="5400000">
            <a:off x="6606669" y="-2083242"/>
            <a:ext cx="587039" cy="464002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7" name="Google Shape;1707;p130"/>
          <p:cNvSpPr/>
          <p:nvPr/>
        </p:nvSpPr>
        <p:spPr>
          <a:xfrm>
            <a:off x="8556200" y="3825767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lt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08" name="Shape 1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9" name="Google Shape;1709;p13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710" name="Google Shape;1710;p131"/>
          <p:cNvSpPr txBox="1"/>
          <p:nvPr>
            <p:ph idx="1" type="body"/>
          </p:nvPr>
        </p:nvSpPr>
        <p:spPr>
          <a:xfrm>
            <a:off x="720000" y="1153292"/>
            <a:ext cx="7704000" cy="345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1711" name="Google Shape;1711;p131"/>
          <p:cNvSpPr/>
          <p:nvPr/>
        </p:nvSpPr>
        <p:spPr>
          <a:xfrm rot="5400000">
            <a:off x="1588513" y="3525538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2" name="Google Shape;1712;p131"/>
          <p:cNvSpPr/>
          <p:nvPr/>
        </p:nvSpPr>
        <p:spPr>
          <a:xfrm flipH="1" rot="-2699862">
            <a:off x="-302048" y="4622816"/>
            <a:ext cx="1013442" cy="1013442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13" name="Google Shape;1713;p131"/>
          <p:cNvGrpSpPr/>
          <p:nvPr/>
        </p:nvGrpSpPr>
        <p:grpSpPr>
          <a:xfrm>
            <a:off x="7932363" y="-90275"/>
            <a:ext cx="1211625" cy="629775"/>
            <a:chOff x="1690075" y="3533875"/>
            <a:chExt cx="1211625" cy="629775"/>
          </a:xfrm>
        </p:grpSpPr>
        <p:sp>
          <p:nvSpPr>
            <p:cNvPr id="1714" name="Google Shape;1714;p131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5" name="Google Shape;1715;p131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6" name="Google Shape;1716;p131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7" name="Google Shape;1717;p131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8" name="Google Shape;1718;p131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9" name="Google Shape;1719;p131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0" name="Google Shape;1720;p131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1" name="Google Shape;1721;p131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22" name="Google Shape;1722;p131"/>
          <p:cNvGrpSpPr/>
          <p:nvPr/>
        </p:nvGrpSpPr>
        <p:grpSpPr>
          <a:xfrm>
            <a:off x="7116428" y="-766630"/>
            <a:ext cx="1211672" cy="1211664"/>
            <a:chOff x="2353925" y="1007975"/>
            <a:chExt cx="3881075" cy="3881050"/>
          </a:xfrm>
        </p:grpSpPr>
        <p:sp>
          <p:nvSpPr>
            <p:cNvPr id="1723" name="Google Shape;1723;p131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4" name="Google Shape;1724;p131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5" name="Google Shape;1725;p131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6" name="Google Shape;1726;p131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27" name="Google Shape;1727;p131"/>
          <p:cNvSpPr/>
          <p:nvPr/>
        </p:nvSpPr>
        <p:spPr>
          <a:xfrm flipH="1" rot="-2700288">
            <a:off x="26699" y="4503571"/>
            <a:ext cx="282869" cy="282869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28" name="Shape 1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9" name="Google Shape;1729;p13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730" name="Google Shape;1730;p132"/>
          <p:cNvSpPr txBox="1"/>
          <p:nvPr>
            <p:ph idx="1" type="subTitle"/>
          </p:nvPr>
        </p:nvSpPr>
        <p:spPr>
          <a:xfrm>
            <a:off x="4923137" y="2202925"/>
            <a:ext cx="2505600" cy="15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731" name="Google Shape;1731;p132"/>
          <p:cNvSpPr txBox="1"/>
          <p:nvPr>
            <p:ph idx="2" type="subTitle"/>
          </p:nvPr>
        </p:nvSpPr>
        <p:spPr>
          <a:xfrm>
            <a:off x="1715263" y="2202925"/>
            <a:ext cx="2505600" cy="15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732" name="Google Shape;1732;p132"/>
          <p:cNvSpPr txBox="1"/>
          <p:nvPr>
            <p:ph idx="3" type="subTitle"/>
          </p:nvPr>
        </p:nvSpPr>
        <p:spPr>
          <a:xfrm>
            <a:off x="1715263" y="1746327"/>
            <a:ext cx="25056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33" name="Google Shape;1733;p132"/>
          <p:cNvSpPr txBox="1"/>
          <p:nvPr>
            <p:ph idx="4" type="subTitle"/>
          </p:nvPr>
        </p:nvSpPr>
        <p:spPr>
          <a:xfrm>
            <a:off x="4923138" y="1746327"/>
            <a:ext cx="25056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34" name="Google Shape;1734;p132"/>
          <p:cNvSpPr/>
          <p:nvPr/>
        </p:nvSpPr>
        <p:spPr>
          <a:xfrm rot="10800000">
            <a:off x="0" y="2962600"/>
            <a:ext cx="319475" cy="191535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5" name="Google Shape;1735;p132"/>
          <p:cNvSpPr/>
          <p:nvPr/>
        </p:nvSpPr>
        <p:spPr>
          <a:xfrm rot="-5400000">
            <a:off x="2020029" y="2664097"/>
            <a:ext cx="479649" cy="464940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36" name="Google Shape;1736;p132"/>
          <p:cNvGrpSpPr/>
          <p:nvPr/>
        </p:nvGrpSpPr>
        <p:grpSpPr>
          <a:xfrm rot="10800000">
            <a:off x="-6" y="2790425"/>
            <a:ext cx="727217" cy="629775"/>
            <a:chOff x="1690075" y="3533875"/>
            <a:chExt cx="1211625" cy="629775"/>
          </a:xfrm>
        </p:grpSpPr>
        <p:sp>
          <p:nvSpPr>
            <p:cNvPr id="1737" name="Google Shape;1737;p132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8" name="Google Shape;1738;p132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9" name="Google Shape;1739;p132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0" name="Google Shape;1740;p132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1" name="Google Shape;1741;p132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2" name="Google Shape;1742;p132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3" name="Google Shape;1743;p132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4" name="Google Shape;1744;p132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45" name="Google Shape;1745;p132"/>
          <p:cNvGrpSpPr/>
          <p:nvPr/>
        </p:nvGrpSpPr>
        <p:grpSpPr>
          <a:xfrm>
            <a:off x="3808745" y="4500947"/>
            <a:ext cx="1146081" cy="1146074"/>
            <a:chOff x="2353925" y="1007975"/>
            <a:chExt cx="3881075" cy="3881050"/>
          </a:xfrm>
        </p:grpSpPr>
        <p:sp>
          <p:nvSpPr>
            <p:cNvPr id="1746" name="Google Shape;1746;p132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7" name="Google Shape;1747;p132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8" name="Google Shape;1748;p132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9" name="Google Shape;1749;p132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750" name="Shape 1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" name="Google Shape;1751;p133"/>
          <p:cNvSpPr/>
          <p:nvPr/>
        </p:nvSpPr>
        <p:spPr>
          <a:xfrm>
            <a:off x="8581350" y="-576875"/>
            <a:ext cx="638850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2" name="Google Shape;1752;p13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753" name="Google Shape;1753;p133"/>
          <p:cNvSpPr/>
          <p:nvPr/>
        </p:nvSpPr>
        <p:spPr>
          <a:xfrm>
            <a:off x="252193" y="4052549"/>
            <a:ext cx="360746" cy="360746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4" name="Google Shape;1754;p133"/>
          <p:cNvSpPr/>
          <p:nvPr/>
        </p:nvSpPr>
        <p:spPr>
          <a:xfrm>
            <a:off x="-589425" y="4093241"/>
            <a:ext cx="1309427" cy="1309484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5" name="Google Shape;1755;p133"/>
          <p:cNvSpPr/>
          <p:nvPr/>
        </p:nvSpPr>
        <p:spPr>
          <a:xfrm>
            <a:off x="8421625" y="539500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756" name="Shape 1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7" name="Google Shape;1757;p134"/>
          <p:cNvSpPr txBox="1"/>
          <p:nvPr>
            <p:ph type="title"/>
          </p:nvPr>
        </p:nvSpPr>
        <p:spPr>
          <a:xfrm>
            <a:off x="796400" y="774975"/>
            <a:ext cx="4294800" cy="123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758" name="Google Shape;1758;p134"/>
          <p:cNvSpPr txBox="1"/>
          <p:nvPr>
            <p:ph idx="1" type="subTitle"/>
          </p:nvPr>
        </p:nvSpPr>
        <p:spPr>
          <a:xfrm>
            <a:off x="796400" y="2070225"/>
            <a:ext cx="4294800" cy="22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AutoNum type="arabicPeriod"/>
              <a:defRPr/>
            </a:lvl1pPr>
            <a:lvl2pPr lvl="1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romanLcPeriod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rabicPeriod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rabicPeriod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lphaLcPeriod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9pPr>
          </a:lstStyle>
          <a:p/>
        </p:txBody>
      </p:sp>
      <p:sp>
        <p:nvSpPr>
          <p:cNvPr id="1759" name="Google Shape;1759;p134"/>
          <p:cNvSpPr/>
          <p:nvPr>
            <p:ph idx="2" type="pic"/>
          </p:nvPr>
        </p:nvSpPr>
        <p:spPr>
          <a:xfrm>
            <a:off x="5643775" y="539500"/>
            <a:ext cx="2787000" cy="4064400"/>
          </a:xfrm>
          <a:prstGeom prst="rect">
            <a:avLst/>
          </a:prstGeom>
          <a:noFill/>
          <a:ln>
            <a:noFill/>
          </a:ln>
        </p:spPr>
      </p:sp>
      <p:sp>
        <p:nvSpPr>
          <p:cNvPr id="1760" name="Google Shape;1760;p134"/>
          <p:cNvSpPr/>
          <p:nvPr/>
        </p:nvSpPr>
        <p:spPr>
          <a:xfrm>
            <a:off x="8529474" y="1990850"/>
            <a:ext cx="433396" cy="221291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1" name="Google Shape;1761;p134"/>
          <p:cNvSpPr/>
          <p:nvPr/>
        </p:nvSpPr>
        <p:spPr>
          <a:xfrm>
            <a:off x="8401419" y="2930583"/>
            <a:ext cx="256123" cy="2212912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62" name="Google Shape;1762;p134"/>
          <p:cNvGrpSpPr/>
          <p:nvPr/>
        </p:nvGrpSpPr>
        <p:grpSpPr>
          <a:xfrm>
            <a:off x="6686800" y="4648225"/>
            <a:ext cx="1211625" cy="629775"/>
            <a:chOff x="1690075" y="3533875"/>
            <a:chExt cx="1211625" cy="629775"/>
          </a:xfrm>
        </p:grpSpPr>
        <p:sp>
          <p:nvSpPr>
            <p:cNvPr id="1763" name="Google Shape;1763;p134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4" name="Google Shape;1764;p134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5" name="Google Shape;1765;p134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6" name="Google Shape;1766;p134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7" name="Google Shape;1767;p134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8" name="Google Shape;1768;p134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9" name="Google Shape;1769;p134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0" name="Google Shape;1770;p134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771" name="Shape 1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2" name="Google Shape;1772;p135"/>
          <p:cNvSpPr txBox="1"/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773" name="Shape 1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4" name="Google Shape;1774;p136"/>
          <p:cNvSpPr txBox="1"/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1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775" name="Google Shape;1775;p136"/>
          <p:cNvSpPr txBox="1"/>
          <p:nvPr>
            <p:ph idx="1" type="subTitle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684785" y="2477400"/>
            <a:ext cx="4786800" cy="17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73" name="Google Shape;73;p15"/>
          <p:cNvSpPr txBox="1"/>
          <p:nvPr>
            <p:ph hasCustomPrompt="1" idx="2" type="title"/>
          </p:nvPr>
        </p:nvSpPr>
        <p:spPr>
          <a:xfrm>
            <a:off x="3818575" y="1635600"/>
            <a:ext cx="1474500" cy="841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4" name="Google Shape;74;p15"/>
          <p:cNvSpPr/>
          <p:nvPr>
            <p:ph idx="3" type="pic"/>
          </p:nvPr>
        </p:nvSpPr>
        <p:spPr>
          <a:xfrm>
            <a:off x="713225" y="539500"/>
            <a:ext cx="2760600" cy="4064400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5"/>
          <p:cNvSpPr/>
          <p:nvPr/>
        </p:nvSpPr>
        <p:spPr>
          <a:xfrm>
            <a:off x="8824525" y="265450"/>
            <a:ext cx="319475" cy="487795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5"/>
          <p:cNvSpPr/>
          <p:nvPr/>
        </p:nvSpPr>
        <p:spPr>
          <a:xfrm rot="5400000">
            <a:off x="6606669" y="-2083242"/>
            <a:ext cx="587039" cy="464002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5"/>
          <p:cNvSpPr/>
          <p:nvPr/>
        </p:nvSpPr>
        <p:spPr>
          <a:xfrm>
            <a:off x="8556200" y="3825767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lt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776" name="Shape 1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7" name="Google Shape;1777;p137"/>
          <p:cNvSpPr txBox="1"/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778" name="Shape 1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9" name="Google Shape;1779;p138"/>
          <p:cNvSpPr txBox="1"/>
          <p:nvPr>
            <p:ph hasCustomPrompt="1" type="title"/>
          </p:nvPr>
        </p:nvSpPr>
        <p:spPr>
          <a:xfrm>
            <a:off x="1284000" y="1667100"/>
            <a:ext cx="6576000" cy="130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780" name="Google Shape;1780;p138"/>
          <p:cNvSpPr txBox="1"/>
          <p:nvPr>
            <p:ph idx="1" type="subTitle"/>
          </p:nvPr>
        </p:nvSpPr>
        <p:spPr>
          <a:xfrm>
            <a:off x="1284000" y="2969275"/>
            <a:ext cx="65760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781" name="Google Shape;1781;p138"/>
          <p:cNvSpPr/>
          <p:nvPr/>
        </p:nvSpPr>
        <p:spPr>
          <a:xfrm>
            <a:off x="-64850" y="2383225"/>
            <a:ext cx="500795" cy="2808856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2" name="Google Shape;1782;p138"/>
          <p:cNvSpPr/>
          <p:nvPr/>
        </p:nvSpPr>
        <p:spPr>
          <a:xfrm>
            <a:off x="435950" y="879650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3" name="Google Shape;1783;p138"/>
          <p:cNvSpPr/>
          <p:nvPr/>
        </p:nvSpPr>
        <p:spPr>
          <a:xfrm>
            <a:off x="0" y="0"/>
            <a:ext cx="319491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4" name="Google Shape;1784;p138"/>
          <p:cNvSpPr/>
          <p:nvPr/>
        </p:nvSpPr>
        <p:spPr>
          <a:xfrm flipH="1" rot="10800000">
            <a:off x="8857600" y="1503575"/>
            <a:ext cx="33506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85" name="Google Shape;1785;p138"/>
          <p:cNvGrpSpPr/>
          <p:nvPr/>
        </p:nvGrpSpPr>
        <p:grpSpPr>
          <a:xfrm>
            <a:off x="8421674" y="3639925"/>
            <a:ext cx="722371" cy="629775"/>
            <a:chOff x="1690075" y="3533875"/>
            <a:chExt cx="1211625" cy="629775"/>
          </a:xfrm>
        </p:grpSpPr>
        <p:sp>
          <p:nvSpPr>
            <p:cNvPr id="1786" name="Google Shape;1786;p138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7" name="Google Shape;1787;p138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8" name="Google Shape;1788;p138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9" name="Google Shape;1789;p138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0" name="Google Shape;1790;p138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1" name="Google Shape;1791;p138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2" name="Google Shape;1792;p138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3" name="Google Shape;1793;p138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94" name="Google Shape;1794;p138"/>
          <p:cNvSpPr/>
          <p:nvPr/>
        </p:nvSpPr>
        <p:spPr>
          <a:xfrm flipH="1" rot="10800000">
            <a:off x="8421650" y="-48581"/>
            <a:ext cx="435951" cy="2808856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95" name="Shape 17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1796" name="Shape 1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7" name="Google Shape;1797;p14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798" name="Google Shape;1798;p140"/>
          <p:cNvSpPr txBox="1"/>
          <p:nvPr>
            <p:ph hasCustomPrompt="1" idx="2" type="title"/>
          </p:nvPr>
        </p:nvSpPr>
        <p:spPr>
          <a:xfrm>
            <a:off x="1618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799" name="Google Shape;1799;p140"/>
          <p:cNvSpPr txBox="1"/>
          <p:nvPr>
            <p:ph hasCustomPrompt="1" idx="3" type="title"/>
          </p:nvPr>
        </p:nvSpPr>
        <p:spPr>
          <a:xfrm>
            <a:off x="1618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800" name="Google Shape;1800;p140"/>
          <p:cNvSpPr txBox="1"/>
          <p:nvPr>
            <p:ph hasCustomPrompt="1" idx="4" type="title"/>
          </p:nvPr>
        </p:nvSpPr>
        <p:spPr>
          <a:xfrm>
            <a:off x="4204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801" name="Google Shape;1801;p140"/>
          <p:cNvSpPr txBox="1"/>
          <p:nvPr>
            <p:ph hasCustomPrompt="1" idx="5" type="title"/>
          </p:nvPr>
        </p:nvSpPr>
        <p:spPr>
          <a:xfrm>
            <a:off x="4204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802" name="Google Shape;1802;p140"/>
          <p:cNvSpPr txBox="1"/>
          <p:nvPr>
            <p:ph hasCustomPrompt="1" idx="6" type="title"/>
          </p:nvPr>
        </p:nvSpPr>
        <p:spPr>
          <a:xfrm>
            <a:off x="6790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803" name="Google Shape;1803;p140"/>
          <p:cNvSpPr txBox="1"/>
          <p:nvPr>
            <p:ph hasCustomPrompt="1" idx="7" type="title"/>
          </p:nvPr>
        </p:nvSpPr>
        <p:spPr>
          <a:xfrm>
            <a:off x="6790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804" name="Google Shape;1804;p140"/>
          <p:cNvSpPr txBox="1"/>
          <p:nvPr>
            <p:ph idx="1" type="subTitle"/>
          </p:nvPr>
        </p:nvSpPr>
        <p:spPr>
          <a:xfrm>
            <a:off x="720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05" name="Google Shape;1805;p140"/>
          <p:cNvSpPr txBox="1"/>
          <p:nvPr>
            <p:ph idx="8" type="subTitle"/>
          </p:nvPr>
        </p:nvSpPr>
        <p:spPr>
          <a:xfrm>
            <a:off x="3306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06" name="Google Shape;1806;p140"/>
          <p:cNvSpPr txBox="1"/>
          <p:nvPr>
            <p:ph idx="9" type="subTitle"/>
          </p:nvPr>
        </p:nvSpPr>
        <p:spPr>
          <a:xfrm>
            <a:off x="5892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07" name="Google Shape;1807;p140"/>
          <p:cNvSpPr txBox="1"/>
          <p:nvPr>
            <p:ph idx="13" type="subTitle"/>
          </p:nvPr>
        </p:nvSpPr>
        <p:spPr>
          <a:xfrm>
            <a:off x="720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08" name="Google Shape;1808;p140"/>
          <p:cNvSpPr txBox="1"/>
          <p:nvPr>
            <p:ph idx="14" type="subTitle"/>
          </p:nvPr>
        </p:nvSpPr>
        <p:spPr>
          <a:xfrm>
            <a:off x="3306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09" name="Google Shape;1809;p140"/>
          <p:cNvSpPr txBox="1"/>
          <p:nvPr>
            <p:ph idx="15" type="subTitle"/>
          </p:nvPr>
        </p:nvSpPr>
        <p:spPr>
          <a:xfrm>
            <a:off x="5892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10" name="Google Shape;1810;p140"/>
          <p:cNvSpPr/>
          <p:nvPr/>
        </p:nvSpPr>
        <p:spPr>
          <a:xfrm>
            <a:off x="98850" y="-81075"/>
            <a:ext cx="396854" cy="284142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11" name="Google Shape;1811;p140"/>
          <p:cNvGrpSpPr/>
          <p:nvPr/>
        </p:nvGrpSpPr>
        <p:grpSpPr>
          <a:xfrm>
            <a:off x="-308537" y="4604000"/>
            <a:ext cx="1211625" cy="629775"/>
            <a:chOff x="1690075" y="3533875"/>
            <a:chExt cx="1211625" cy="629775"/>
          </a:xfrm>
        </p:grpSpPr>
        <p:sp>
          <p:nvSpPr>
            <p:cNvPr id="1812" name="Google Shape;1812;p140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3" name="Google Shape;1813;p140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4" name="Google Shape;1814;p140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5" name="Google Shape;1815;p140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6" name="Google Shape;1816;p140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7" name="Google Shape;1817;p140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8" name="Google Shape;1818;p140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9" name="Google Shape;1819;p140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20" name="Google Shape;1820;p140"/>
          <p:cNvGrpSpPr/>
          <p:nvPr/>
        </p:nvGrpSpPr>
        <p:grpSpPr>
          <a:xfrm>
            <a:off x="-423705" y="1480872"/>
            <a:ext cx="1146081" cy="1146074"/>
            <a:chOff x="2353925" y="1007975"/>
            <a:chExt cx="3881075" cy="3881050"/>
          </a:xfrm>
        </p:grpSpPr>
        <p:sp>
          <p:nvSpPr>
            <p:cNvPr id="1821" name="Google Shape;1821;p140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2" name="Google Shape;1822;p140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3" name="Google Shape;1823;p140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4" name="Google Shape;1824;p140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25" name="Google Shape;1825;p140"/>
          <p:cNvSpPr/>
          <p:nvPr/>
        </p:nvSpPr>
        <p:spPr>
          <a:xfrm>
            <a:off x="8906125" y="749250"/>
            <a:ext cx="465814" cy="2295593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6" name="Google Shape;1826;p140"/>
          <p:cNvSpPr/>
          <p:nvPr/>
        </p:nvSpPr>
        <p:spPr>
          <a:xfrm>
            <a:off x="8648300" y="2383225"/>
            <a:ext cx="396854" cy="284142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7" name="Google Shape;1827;p140"/>
          <p:cNvSpPr/>
          <p:nvPr/>
        </p:nvSpPr>
        <p:spPr>
          <a:xfrm>
            <a:off x="8906125" y="-125300"/>
            <a:ext cx="396850" cy="396850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4">
    <p:spTree>
      <p:nvGrpSpPr>
        <p:cNvPr id="1828" name="Shape 1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9" name="Google Shape;1829;p141"/>
          <p:cNvSpPr txBox="1"/>
          <p:nvPr>
            <p:ph type="title"/>
          </p:nvPr>
        </p:nvSpPr>
        <p:spPr>
          <a:xfrm>
            <a:off x="4089925" y="1271400"/>
            <a:ext cx="4331700" cy="60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30" name="Google Shape;1830;p141"/>
          <p:cNvSpPr txBox="1"/>
          <p:nvPr>
            <p:ph idx="1" type="subTitle"/>
          </p:nvPr>
        </p:nvSpPr>
        <p:spPr>
          <a:xfrm>
            <a:off x="4089925" y="1873500"/>
            <a:ext cx="4331700" cy="19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9pPr>
          </a:lstStyle>
          <a:p/>
        </p:txBody>
      </p:sp>
      <p:sp>
        <p:nvSpPr>
          <p:cNvPr id="1831" name="Google Shape;1831;p141"/>
          <p:cNvSpPr/>
          <p:nvPr/>
        </p:nvSpPr>
        <p:spPr>
          <a:xfrm flipH="1">
            <a:off x="8711307" y="269973"/>
            <a:ext cx="183925" cy="494972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2" name="Google Shape;1832;p141"/>
          <p:cNvSpPr/>
          <p:nvPr/>
        </p:nvSpPr>
        <p:spPr>
          <a:xfrm flipH="1">
            <a:off x="261553" y="2571750"/>
            <a:ext cx="183954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33" name="Google Shape;1833;p141"/>
          <p:cNvGrpSpPr/>
          <p:nvPr/>
        </p:nvGrpSpPr>
        <p:grpSpPr>
          <a:xfrm>
            <a:off x="-121703" y="2126746"/>
            <a:ext cx="950475" cy="950469"/>
            <a:chOff x="2353925" y="1007975"/>
            <a:chExt cx="3881075" cy="3881050"/>
          </a:xfrm>
        </p:grpSpPr>
        <p:sp>
          <p:nvSpPr>
            <p:cNvPr id="1834" name="Google Shape;1834;p141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5" name="Google Shape;1835;p141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6" name="Google Shape;1836;p141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7" name="Google Shape;1837;p141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38" name="Google Shape;1838;p141"/>
          <p:cNvGrpSpPr/>
          <p:nvPr/>
        </p:nvGrpSpPr>
        <p:grpSpPr>
          <a:xfrm flipH="1">
            <a:off x="8421633" y="0"/>
            <a:ext cx="722371" cy="629775"/>
            <a:chOff x="1690075" y="3533875"/>
            <a:chExt cx="1211625" cy="629775"/>
          </a:xfrm>
        </p:grpSpPr>
        <p:sp>
          <p:nvSpPr>
            <p:cNvPr id="1839" name="Google Shape;1839;p141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0" name="Google Shape;1840;p141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1" name="Google Shape;1841;p141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2" name="Google Shape;1842;p141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3" name="Google Shape;1843;p141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4" name="Google Shape;1844;p141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5" name="Google Shape;1845;p141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6" name="Google Shape;1846;p141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1847" name="Shape 1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8" name="Google Shape;1848;p14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49" name="Google Shape;1849;p142"/>
          <p:cNvSpPr txBox="1"/>
          <p:nvPr>
            <p:ph idx="1" type="body"/>
          </p:nvPr>
        </p:nvSpPr>
        <p:spPr>
          <a:xfrm>
            <a:off x="719288" y="1090918"/>
            <a:ext cx="7704000" cy="35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1850" name="Google Shape;1850;p142"/>
          <p:cNvSpPr/>
          <p:nvPr/>
        </p:nvSpPr>
        <p:spPr>
          <a:xfrm rot="5400000">
            <a:off x="1588513" y="3525538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1" name="Google Shape;1851;p142"/>
          <p:cNvSpPr/>
          <p:nvPr/>
        </p:nvSpPr>
        <p:spPr>
          <a:xfrm flipH="1" rot="-2699862">
            <a:off x="-302048" y="4622816"/>
            <a:ext cx="1013442" cy="1013442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52" name="Google Shape;1852;p142"/>
          <p:cNvGrpSpPr/>
          <p:nvPr/>
        </p:nvGrpSpPr>
        <p:grpSpPr>
          <a:xfrm>
            <a:off x="7932363" y="-90275"/>
            <a:ext cx="1211625" cy="629775"/>
            <a:chOff x="1690075" y="3533875"/>
            <a:chExt cx="1211625" cy="629775"/>
          </a:xfrm>
        </p:grpSpPr>
        <p:sp>
          <p:nvSpPr>
            <p:cNvPr id="1853" name="Google Shape;1853;p142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4" name="Google Shape;1854;p142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5" name="Google Shape;1855;p142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6" name="Google Shape;1856;p142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7" name="Google Shape;1857;p142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8" name="Google Shape;1858;p142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9" name="Google Shape;1859;p142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0" name="Google Shape;1860;p142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61" name="Google Shape;1861;p142"/>
          <p:cNvGrpSpPr/>
          <p:nvPr/>
        </p:nvGrpSpPr>
        <p:grpSpPr>
          <a:xfrm>
            <a:off x="7116428" y="-766630"/>
            <a:ext cx="1211672" cy="1211664"/>
            <a:chOff x="2353925" y="1007975"/>
            <a:chExt cx="3881075" cy="3881050"/>
          </a:xfrm>
        </p:grpSpPr>
        <p:sp>
          <p:nvSpPr>
            <p:cNvPr id="1862" name="Google Shape;1862;p142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3" name="Google Shape;1863;p142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4" name="Google Shape;1864;p142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5" name="Google Shape;1865;p142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66" name="Google Shape;1866;p142"/>
          <p:cNvSpPr/>
          <p:nvPr/>
        </p:nvSpPr>
        <p:spPr>
          <a:xfrm flipH="1" rot="-2700288">
            <a:off x="26699" y="4503571"/>
            <a:ext cx="282869" cy="282869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_1_1">
    <p:spTree>
      <p:nvGrpSpPr>
        <p:cNvPr id="1867" name="Shape 1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8" name="Google Shape;1868;p143"/>
          <p:cNvSpPr txBox="1"/>
          <p:nvPr>
            <p:ph type="title"/>
          </p:nvPr>
        </p:nvSpPr>
        <p:spPr>
          <a:xfrm>
            <a:off x="6279450" y="1428325"/>
            <a:ext cx="2074200" cy="11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69" name="Google Shape;1869;p143"/>
          <p:cNvSpPr txBox="1"/>
          <p:nvPr>
            <p:ph idx="1" type="subTitle"/>
          </p:nvPr>
        </p:nvSpPr>
        <p:spPr>
          <a:xfrm>
            <a:off x="6279450" y="2521475"/>
            <a:ext cx="2074200" cy="119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870" name="Google Shape;1870;p143"/>
          <p:cNvSpPr/>
          <p:nvPr/>
        </p:nvSpPr>
        <p:spPr>
          <a:xfrm flipH="1" rot="5400000">
            <a:off x="6865620" y="2645088"/>
            <a:ext cx="319475" cy="423729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1" name="Google Shape;1871;p143"/>
          <p:cNvSpPr/>
          <p:nvPr/>
        </p:nvSpPr>
        <p:spPr>
          <a:xfrm flipH="1" rot="10800000">
            <a:off x="-64849" y="1477025"/>
            <a:ext cx="387654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2" name="Google Shape;1872;p143"/>
          <p:cNvSpPr/>
          <p:nvPr/>
        </p:nvSpPr>
        <p:spPr>
          <a:xfrm flipH="1" rot="10800000">
            <a:off x="217705" y="-2"/>
            <a:ext cx="319475" cy="423729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3" name="Google Shape;1873;p143"/>
          <p:cNvSpPr/>
          <p:nvPr/>
        </p:nvSpPr>
        <p:spPr>
          <a:xfrm flipH="1" rot="5400000">
            <a:off x="7640134" y="3640433"/>
            <a:ext cx="399856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1874" name="Shape 1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5" name="Google Shape;1875;p14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76" name="Google Shape;1876;p144"/>
          <p:cNvSpPr txBox="1"/>
          <p:nvPr>
            <p:ph idx="1" type="subTitle"/>
          </p:nvPr>
        </p:nvSpPr>
        <p:spPr>
          <a:xfrm>
            <a:off x="1063025" y="2241050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877" name="Google Shape;1877;p144"/>
          <p:cNvSpPr txBox="1"/>
          <p:nvPr>
            <p:ph idx="2" type="subTitle"/>
          </p:nvPr>
        </p:nvSpPr>
        <p:spPr>
          <a:xfrm>
            <a:off x="3609750" y="2241050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878" name="Google Shape;1878;p144"/>
          <p:cNvSpPr txBox="1"/>
          <p:nvPr>
            <p:ph idx="3" type="subTitle"/>
          </p:nvPr>
        </p:nvSpPr>
        <p:spPr>
          <a:xfrm>
            <a:off x="6156475" y="2241051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879" name="Google Shape;1879;p144"/>
          <p:cNvSpPr txBox="1"/>
          <p:nvPr>
            <p:ph idx="4" type="subTitle"/>
          </p:nvPr>
        </p:nvSpPr>
        <p:spPr>
          <a:xfrm>
            <a:off x="1063025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80" name="Google Shape;1880;p144"/>
          <p:cNvSpPr txBox="1"/>
          <p:nvPr>
            <p:ph idx="5" type="subTitle"/>
          </p:nvPr>
        </p:nvSpPr>
        <p:spPr>
          <a:xfrm>
            <a:off x="3609750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81" name="Google Shape;1881;p144"/>
          <p:cNvSpPr txBox="1"/>
          <p:nvPr>
            <p:ph idx="6" type="subTitle"/>
          </p:nvPr>
        </p:nvSpPr>
        <p:spPr>
          <a:xfrm>
            <a:off x="6156475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82" name="Google Shape;1882;p144"/>
          <p:cNvSpPr/>
          <p:nvPr/>
        </p:nvSpPr>
        <p:spPr>
          <a:xfrm>
            <a:off x="8859950" y="1403313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83" name="Google Shape;1883;p144"/>
          <p:cNvGrpSpPr/>
          <p:nvPr/>
        </p:nvGrpSpPr>
        <p:grpSpPr>
          <a:xfrm>
            <a:off x="8435780" y="3380147"/>
            <a:ext cx="1167815" cy="1167808"/>
            <a:chOff x="2353925" y="1007975"/>
            <a:chExt cx="3881075" cy="3881050"/>
          </a:xfrm>
        </p:grpSpPr>
        <p:sp>
          <p:nvSpPr>
            <p:cNvPr id="1884" name="Google Shape;1884;p144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accent3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5" name="Google Shape;1885;p144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6" name="Google Shape;1886;p144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7" name="Google Shape;1887;p144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88" name="Google Shape;1888;p144"/>
          <p:cNvSpPr/>
          <p:nvPr/>
        </p:nvSpPr>
        <p:spPr>
          <a:xfrm>
            <a:off x="8424000" y="-154025"/>
            <a:ext cx="435951" cy="2914298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1889" name="Shape 1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0" name="Google Shape;1890;p14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91" name="Google Shape;1891;p145"/>
          <p:cNvSpPr txBox="1"/>
          <p:nvPr>
            <p:ph idx="1" type="subTitle"/>
          </p:nvPr>
        </p:nvSpPr>
        <p:spPr>
          <a:xfrm>
            <a:off x="907063" y="1735625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892" name="Google Shape;1892;p145"/>
          <p:cNvSpPr txBox="1"/>
          <p:nvPr>
            <p:ph idx="2" type="subTitle"/>
          </p:nvPr>
        </p:nvSpPr>
        <p:spPr>
          <a:xfrm>
            <a:off x="4805239" y="1735625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893" name="Google Shape;1893;p145"/>
          <p:cNvSpPr txBox="1"/>
          <p:nvPr>
            <p:ph idx="3" type="subTitle"/>
          </p:nvPr>
        </p:nvSpPr>
        <p:spPr>
          <a:xfrm>
            <a:off x="907063" y="3396200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894" name="Google Shape;1894;p145"/>
          <p:cNvSpPr txBox="1"/>
          <p:nvPr>
            <p:ph idx="4" type="subTitle"/>
          </p:nvPr>
        </p:nvSpPr>
        <p:spPr>
          <a:xfrm>
            <a:off x="4805239" y="3396200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895" name="Google Shape;1895;p145"/>
          <p:cNvSpPr txBox="1"/>
          <p:nvPr>
            <p:ph idx="5" type="subTitle"/>
          </p:nvPr>
        </p:nvSpPr>
        <p:spPr>
          <a:xfrm>
            <a:off x="907064" y="128267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96" name="Google Shape;1896;p145"/>
          <p:cNvSpPr txBox="1"/>
          <p:nvPr>
            <p:ph idx="6" type="subTitle"/>
          </p:nvPr>
        </p:nvSpPr>
        <p:spPr>
          <a:xfrm>
            <a:off x="907064" y="294342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97" name="Google Shape;1897;p145"/>
          <p:cNvSpPr txBox="1"/>
          <p:nvPr>
            <p:ph idx="7" type="subTitle"/>
          </p:nvPr>
        </p:nvSpPr>
        <p:spPr>
          <a:xfrm>
            <a:off x="4805213" y="128267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98" name="Google Shape;1898;p145"/>
          <p:cNvSpPr txBox="1"/>
          <p:nvPr>
            <p:ph idx="8" type="subTitle"/>
          </p:nvPr>
        </p:nvSpPr>
        <p:spPr>
          <a:xfrm>
            <a:off x="4805213" y="294342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99" name="Google Shape;1899;p145"/>
          <p:cNvSpPr/>
          <p:nvPr/>
        </p:nvSpPr>
        <p:spPr>
          <a:xfrm>
            <a:off x="8684900" y="2383225"/>
            <a:ext cx="183954" cy="2836459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0" name="Google Shape;1900;p145"/>
          <p:cNvSpPr/>
          <p:nvPr/>
        </p:nvSpPr>
        <p:spPr>
          <a:xfrm>
            <a:off x="8580625" y="-3540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1" name="Google Shape;1901;p145"/>
          <p:cNvSpPr/>
          <p:nvPr/>
        </p:nvSpPr>
        <p:spPr>
          <a:xfrm>
            <a:off x="8580625" y="22123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2" name="Google Shape;1902;p145"/>
          <p:cNvSpPr/>
          <p:nvPr/>
        </p:nvSpPr>
        <p:spPr>
          <a:xfrm>
            <a:off x="256700" y="235087"/>
            <a:ext cx="183925" cy="4968219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903" name="Google Shape;1903;p145"/>
          <p:cNvGrpSpPr/>
          <p:nvPr/>
        </p:nvGrpSpPr>
        <p:grpSpPr>
          <a:xfrm>
            <a:off x="-667687" y="-35400"/>
            <a:ext cx="1211625" cy="629775"/>
            <a:chOff x="1690075" y="3533875"/>
            <a:chExt cx="1211625" cy="629775"/>
          </a:xfrm>
        </p:grpSpPr>
        <p:sp>
          <p:nvSpPr>
            <p:cNvPr id="1904" name="Google Shape;1904;p145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5" name="Google Shape;1905;p145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6" name="Google Shape;1906;p145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7" name="Google Shape;1907;p145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8" name="Google Shape;1908;p145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9" name="Google Shape;1909;p145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0" name="Google Shape;1910;p145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1" name="Google Shape;1911;p145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1912" name="Shape 1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3" name="Google Shape;1913;p14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14" name="Google Shape;1914;p146"/>
          <p:cNvSpPr txBox="1"/>
          <p:nvPr>
            <p:ph idx="1" type="subTitle"/>
          </p:nvPr>
        </p:nvSpPr>
        <p:spPr>
          <a:xfrm>
            <a:off x="72000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915" name="Google Shape;1915;p146"/>
          <p:cNvSpPr txBox="1"/>
          <p:nvPr>
            <p:ph idx="2" type="subTitle"/>
          </p:nvPr>
        </p:nvSpPr>
        <p:spPr>
          <a:xfrm>
            <a:off x="345525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916" name="Google Shape;1916;p146"/>
          <p:cNvSpPr txBox="1"/>
          <p:nvPr>
            <p:ph idx="3" type="subTitle"/>
          </p:nvPr>
        </p:nvSpPr>
        <p:spPr>
          <a:xfrm>
            <a:off x="72000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917" name="Google Shape;1917;p146"/>
          <p:cNvSpPr txBox="1"/>
          <p:nvPr>
            <p:ph idx="4" type="subTitle"/>
          </p:nvPr>
        </p:nvSpPr>
        <p:spPr>
          <a:xfrm>
            <a:off x="345525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918" name="Google Shape;1918;p146"/>
          <p:cNvSpPr txBox="1"/>
          <p:nvPr>
            <p:ph idx="5" type="subTitle"/>
          </p:nvPr>
        </p:nvSpPr>
        <p:spPr>
          <a:xfrm>
            <a:off x="619050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919" name="Google Shape;1919;p146"/>
          <p:cNvSpPr txBox="1"/>
          <p:nvPr>
            <p:ph idx="6" type="subTitle"/>
          </p:nvPr>
        </p:nvSpPr>
        <p:spPr>
          <a:xfrm>
            <a:off x="619050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920" name="Google Shape;1920;p146"/>
          <p:cNvSpPr txBox="1"/>
          <p:nvPr>
            <p:ph idx="7" type="subTitle"/>
          </p:nvPr>
        </p:nvSpPr>
        <p:spPr>
          <a:xfrm>
            <a:off x="720000" y="1336275"/>
            <a:ext cx="22335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921" name="Google Shape;1921;p146"/>
          <p:cNvSpPr txBox="1"/>
          <p:nvPr>
            <p:ph idx="8" type="subTitle"/>
          </p:nvPr>
        </p:nvSpPr>
        <p:spPr>
          <a:xfrm>
            <a:off x="3455250" y="1336275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922" name="Google Shape;1922;p146"/>
          <p:cNvSpPr txBox="1"/>
          <p:nvPr>
            <p:ph idx="9" type="subTitle"/>
          </p:nvPr>
        </p:nvSpPr>
        <p:spPr>
          <a:xfrm>
            <a:off x="6190500" y="1336275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923" name="Google Shape;1923;p146"/>
          <p:cNvSpPr txBox="1"/>
          <p:nvPr>
            <p:ph idx="13" type="subTitle"/>
          </p:nvPr>
        </p:nvSpPr>
        <p:spPr>
          <a:xfrm>
            <a:off x="720000" y="2998776"/>
            <a:ext cx="22335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924" name="Google Shape;1924;p146"/>
          <p:cNvSpPr txBox="1"/>
          <p:nvPr>
            <p:ph idx="14" type="subTitle"/>
          </p:nvPr>
        </p:nvSpPr>
        <p:spPr>
          <a:xfrm>
            <a:off x="3455250" y="2998781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925" name="Google Shape;1925;p146"/>
          <p:cNvSpPr txBox="1"/>
          <p:nvPr>
            <p:ph idx="15" type="subTitle"/>
          </p:nvPr>
        </p:nvSpPr>
        <p:spPr>
          <a:xfrm>
            <a:off x="6190500" y="2998781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926" name="Google Shape;1926;p146"/>
          <p:cNvSpPr/>
          <p:nvPr/>
        </p:nvSpPr>
        <p:spPr>
          <a:xfrm rot="5400000">
            <a:off x="1243562" y="-1332732"/>
            <a:ext cx="273151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7" name="Google Shape;1927;p146"/>
          <p:cNvSpPr/>
          <p:nvPr/>
        </p:nvSpPr>
        <p:spPr>
          <a:xfrm>
            <a:off x="0" y="-97274"/>
            <a:ext cx="723650" cy="63683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8" name="Google Shape;1928;p146"/>
          <p:cNvSpPr/>
          <p:nvPr/>
        </p:nvSpPr>
        <p:spPr>
          <a:xfrm>
            <a:off x="2561000" y="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9" name="Google Shape;1929;p146"/>
          <p:cNvSpPr/>
          <p:nvPr/>
        </p:nvSpPr>
        <p:spPr>
          <a:xfrm>
            <a:off x="-56750" y="4604000"/>
            <a:ext cx="780384" cy="63683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0" name="Google Shape;1930;p146"/>
          <p:cNvSpPr/>
          <p:nvPr/>
        </p:nvSpPr>
        <p:spPr>
          <a:xfrm rot="6300026">
            <a:off x="3780039" y="4594257"/>
            <a:ext cx="289901" cy="289901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1" name="Google Shape;1931;p146"/>
          <p:cNvSpPr/>
          <p:nvPr/>
        </p:nvSpPr>
        <p:spPr>
          <a:xfrm rot="6300096">
            <a:off x="3794386" y="4543180"/>
            <a:ext cx="1038614" cy="1038614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720000" y="1153292"/>
            <a:ext cx="7704000" cy="345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81" name="Google Shape;81;p16"/>
          <p:cNvSpPr/>
          <p:nvPr/>
        </p:nvSpPr>
        <p:spPr>
          <a:xfrm rot="5400000">
            <a:off x="1588513" y="3525538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6"/>
          <p:cNvSpPr/>
          <p:nvPr/>
        </p:nvSpPr>
        <p:spPr>
          <a:xfrm flipH="1" rot="-2699862">
            <a:off x="-302048" y="4622816"/>
            <a:ext cx="1013442" cy="1013442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3" name="Google Shape;83;p16"/>
          <p:cNvGrpSpPr/>
          <p:nvPr/>
        </p:nvGrpSpPr>
        <p:grpSpPr>
          <a:xfrm>
            <a:off x="7932363" y="-90275"/>
            <a:ext cx="1211625" cy="629775"/>
            <a:chOff x="1690075" y="3533875"/>
            <a:chExt cx="1211625" cy="629775"/>
          </a:xfrm>
        </p:grpSpPr>
        <p:sp>
          <p:nvSpPr>
            <p:cNvPr id="84" name="Google Shape;84;p16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16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16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6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16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6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6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6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2" name="Google Shape;92;p16"/>
          <p:cNvGrpSpPr/>
          <p:nvPr/>
        </p:nvGrpSpPr>
        <p:grpSpPr>
          <a:xfrm>
            <a:off x="7116428" y="-766630"/>
            <a:ext cx="1211672" cy="1211664"/>
            <a:chOff x="2353925" y="1007975"/>
            <a:chExt cx="3881075" cy="3881050"/>
          </a:xfrm>
        </p:grpSpPr>
        <p:sp>
          <p:nvSpPr>
            <p:cNvPr id="93" name="Google Shape;93;p16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6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16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" name="Google Shape;97;p16"/>
          <p:cNvSpPr/>
          <p:nvPr/>
        </p:nvSpPr>
        <p:spPr>
          <a:xfrm flipH="1" rot="-2700288">
            <a:off x="26699" y="4503571"/>
            <a:ext cx="282869" cy="282869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">
    <p:spTree>
      <p:nvGrpSpPr>
        <p:cNvPr id="1932" name="Shape 1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3" name="Google Shape;1933;p147"/>
          <p:cNvSpPr txBox="1"/>
          <p:nvPr>
            <p:ph hasCustomPrompt="1" type="title"/>
          </p:nvPr>
        </p:nvSpPr>
        <p:spPr>
          <a:xfrm>
            <a:off x="2825694" y="1983000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34" name="Google Shape;1934;p147"/>
          <p:cNvSpPr txBox="1"/>
          <p:nvPr>
            <p:ph idx="1" type="subTitle"/>
          </p:nvPr>
        </p:nvSpPr>
        <p:spPr>
          <a:xfrm>
            <a:off x="2825706" y="2751900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935" name="Google Shape;1935;p147"/>
          <p:cNvSpPr txBox="1"/>
          <p:nvPr>
            <p:ph hasCustomPrompt="1" idx="2" type="title"/>
          </p:nvPr>
        </p:nvSpPr>
        <p:spPr>
          <a:xfrm>
            <a:off x="722375" y="539502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36" name="Google Shape;1936;p147"/>
          <p:cNvSpPr txBox="1"/>
          <p:nvPr>
            <p:ph idx="3" type="subTitle"/>
          </p:nvPr>
        </p:nvSpPr>
        <p:spPr>
          <a:xfrm>
            <a:off x="722375" y="1308413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937" name="Google Shape;1937;p147"/>
          <p:cNvSpPr txBox="1"/>
          <p:nvPr>
            <p:ph hasCustomPrompt="1" idx="4" type="title"/>
          </p:nvPr>
        </p:nvSpPr>
        <p:spPr>
          <a:xfrm>
            <a:off x="4929013" y="3426513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38" name="Google Shape;1938;p147"/>
          <p:cNvSpPr txBox="1"/>
          <p:nvPr>
            <p:ph idx="5" type="subTitle"/>
          </p:nvPr>
        </p:nvSpPr>
        <p:spPr>
          <a:xfrm>
            <a:off x="4929025" y="4195412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939" name="Google Shape;1939;p147"/>
          <p:cNvSpPr/>
          <p:nvPr/>
        </p:nvSpPr>
        <p:spPr>
          <a:xfrm>
            <a:off x="-72950" y="2383225"/>
            <a:ext cx="392411" cy="2829282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940" name="Google Shape;1940;p147"/>
          <p:cNvGrpSpPr/>
          <p:nvPr/>
        </p:nvGrpSpPr>
        <p:grpSpPr>
          <a:xfrm>
            <a:off x="76" y="2042400"/>
            <a:ext cx="723704" cy="629775"/>
            <a:chOff x="1690075" y="3533875"/>
            <a:chExt cx="1211625" cy="629775"/>
          </a:xfrm>
        </p:grpSpPr>
        <p:sp>
          <p:nvSpPr>
            <p:cNvPr id="1941" name="Google Shape;1941;p147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2" name="Google Shape;1942;p147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3" name="Google Shape;1943;p147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4" name="Google Shape;1944;p147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5" name="Google Shape;1945;p147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6" name="Google Shape;1946;p147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7" name="Google Shape;1947;p147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8" name="Google Shape;1948;p147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49" name="Google Shape;1949;p147"/>
          <p:cNvGrpSpPr/>
          <p:nvPr/>
        </p:nvGrpSpPr>
        <p:grpSpPr>
          <a:xfrm>
            <a:off x="-308082" y="4213422"/>
            <a:ext cx="1167815" cy="1167808"/>
            <a:chOff x="2353925" y="1007975"/>
            <a:chExt cx="3881075" cy="3881050"/>
          </a:xfrm>
        </p:grpSpPr>
        <p:sp>
          <p:nvSpPr>
            <p:cNvPr id="1950" name="Google Shape;1950;p147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accent3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1" name="Google Shape;1951;p147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2" name="Google Shape;1952;p147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3" name="Google Shape;1953;p147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54" name="Google Shape;1954;p147"/>
          <p:cNvSpPr/>
          <p:nvPr/>
        </p:nvSpPr>
        <p:spPr>
          <a:xfrm>
            <a:off x="8421625" y="0"/>
            <a:ext cx="435951" cy="3299909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5" name="Google Shape;1955;p147"/>
          <p:cNvSpPr/>
          <p:nvPr/>
        </p:nvSpPr>
        <p:spPr>
          <a:xfrm>
            <a:off x="8421625" y="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1956" name="Shape 1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7" name="Google Shape;1957;p148"/>
          <p:cNvSpPr txBox="1"/>
          <p:nvPr>
            <p:ph type="title"/>
          </p:nvPr>
        </p:nvSpPr>
        <p:spPr>
          <a:xfrm>
            <a:off x="2347938" y="540000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58" name="Google Shape;1958;p148"/>
          <p:cNvSpPr txBox="1"/>
          <p:nvPr>
            <p:ph idx="1" type="subTitle"/>
          </p:nvPr>
        </p:nvSpPr>
        <p:spPr>
          <a:xfrm>
            <a:off x="2347900" y="1841450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959" name="Google Shape;1959;p148"/>
          <p:cNvSpPr txBox="1"/>
          <p:nvPr/>
        </p:nvSpPr>
        <p:spPr>
          <a:xfrm>
            <a:off x="2099100" y="3611950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CREDITS: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 This presentation template was created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, and includes icons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, and infographics &amp; images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 </a:t>
            </a:r>
            <a:endParaRPr b="1" sz="1000" u="sng">
              <a:solidFill>
                <a:schemeClr val="dk1"/>
              </a:solidFill>
              <a:latin typeface="Aleo"/>
              <a:ea typeface="Aleo"/>
              <a:cs typeface="Aleo"/>
              <a:sym typeface="Aleo"/>
            </a:endParaRPr>
          </a:p>
        </p:txBody>
      </p:sp>
      <p:grpSp>
        <p:nvGrpSpPr>
          <p:cNvPr id="1960" name="Google Shape;1960;p148"/>
          <p:cNvGrpSpPr/>
          <p:nvPr/>
        </p:nvGrpSpPr>
        <p:grpSpPr>
          <a:xfrm rot="5400000">
            <a:off x="-1668872" y="1653412"/>
            <a:ext cx="4169080" cy="831051"/>
            <a:chOff x="1690075" y="3533875"/>
            <a:chExt cx="1211625" cy="629775"/>
          </a:xfrm>
        </p:grpSpPr>
        <p:sp>
          <p:nvSpPr>
            <p:cNvPr id="1961" name="Google Shape;1961;p148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2" name="Google Shape;1962;p148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3" name="Google Shape;1963;p148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4" name="Google Shape;1964;p148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5" name="Google Shape;1965;p148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6" name="Google Shape;1966;p148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7" name="Google Shape;1967;p148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8" name="Google Shape;1968;p148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1969" name="Shape 1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0" name="Google Shape;1970;p149"/>
          <p:cNvSpPr/>
          <p:nvPr/>
        </p:nvSpPr>
        <p:spPr>
          <a:xfrm>
            <a:off x="8824525" y="265450"/>
            <a:ext cx="319475" cy="487795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1" name="Google Shape;1971;p149"/>
          <p:cNvSpPr/>
          <p:nvPr/>
        </p:nvSpPr>
        <p:spPr>
          <a:xfrm rot="5400000">
            <a:off x="6550097" y="-2063589"/>
            <a:ext cx="603266" cy="4584541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2" name="Google Shape;1972;p149"/>
          <p:cNvSpPr/>
          <p:nvPr/>
        </p:nvSpPr>
        <p:spPr>
          <a:xfrm>
            <a:off x="8556200" y="3825767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lt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3" name="Google Shape;1973;p149"/>
          <p:cNvSpPr/>
          <p:nvPr/>
        </p:nvSpPr>
        <p:spPr>
          <a:xfrm rot="8875342">
            <a:off x="7846944" y="1134000"/>
            <a:ext cx="596414" cy="596443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4" name="Google Shape;1974;p149"/>
          <p:cNvSpPr/>
          <p:nvPr/>
        </p:nvSpPr>
        <p:spPr>
          <a:xfrm rot="8875432">
            <a:off x="7339765" y="-598716"/>
            <a:ext cx="2150119" cy="2150119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975" name="Google Shape;1975;p149"/>
          <p:cNvGrpSpPr/>
          <p:nvPr/>
        </p:nvGrpSpPr>
        <p:grpSpPr>
          <a:xfrm>
            <a:off x="7368598" y="4513625"/>
            <a:ext cx="1775394" cy="629775"/>
            <a:chOff x="1690075" y="3533875"/>
            <a:chExt cx="1211625" cy="629775"/>
          </a:xfrm>
        </p:grpSpPr>
        <p:sp>
          <p:nvSpPr>
            <p:cNvPr id="1976" name="Google Shape;1976;p149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7" name="Google Shape;1977;p149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8" name="Google Shape;1978;p149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9" name="Google Shape;1979;p149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0" name="Google Shape;1980;p149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1" name="Google Shape;1981;p149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2" name="Google Shape;1982;p149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3" name="Google Shape;1983;p149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84" name="Google Shape;1984;p149"/>
          <p:cNvSpPr/>
          <p:nvPr/>
        </p:nvSpPr>
        <p:spPr>
          <a:xfrm>
            <a:off x="6156150" y="307680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1985" name="Shape 1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6" name="Google Shape;1986;p150"/>
          <p:cNvGrpSpPr/>
          <p:nvPr/>
        </p:nvGrpSpPr>
        <p:grpSpPr>
          <a:xfrm>
            <a:off x="-436263" y="-394671"/>
            <a:ext cx="1868350" cy="1868337"/>
            <a:chOff x="2353925" y="1007975"/>
            <a:chExt cx="3881075" cy="3881050"/>
          </a:xfrm>
        </p:grpSpPr>
        <p:sp>
          <p:nvSpPr>
            <p:cNvPr id="1987" name="Google Shape;1987;p150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8" name="Google Shape;1988;p150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9" name="Google Shape;1989;p150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0" name="Google Shape;1990;p150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91" name="Google Shape;1991;p150"/>
          <p:cNvSpPr/>
          <p:nvPr/>
        </p:nvSpPr>
        <p:spPr>
          <a:xfrm>
            <a:off x="-97275" y="2383225"/>
            <a:ext cx="533248" cy="2877863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2" name="Google Shape;1992;p150"/>
          <p:cNvSpPr/>
          <p:nvPr/>
        </p:nvSpPr>
        <p:spPr>
          <a:xfrm>
            <a:off x="435950" y="879650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3" name="Google Shape;1993;p150"/>
          <p:cNvSpPr/>
          <p:nvPr/>
        </p:nvSpPr>
        <p:spPr>
          <a:xfrm>
            <a:off x="0" y="0"/>
            <a:ext cx="319491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4" name="Google Shape;1994;p150"/>
          <p:cNvSpPr/>
          <p:nvPr/>
        </p:nvSpPr>
        <p:spPr>
          <a:xfrm>
            <a:off x="526125" y="46585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5" name="Google Shape;1995;p150"/>
          <p:cNvSpPr/>
          <p:nvPr/>
        </p:nvSpPr>
        <p:spPr>
          <a:xfrm flipH="1" rot="10800000">
            <a:off x="8421650" y="-89157"/>
            <a:ext cx="435951" cy="284943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6" name="Google Shape;1996;p150"/>
          <p:cNvSpPr/>
          <p:nvPr/>
        </p:nvSpPr>
        <p:spPr>
          <a:xfrm flipH="1" rot="10800000">
            <a:off x="8857600" y="1503575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997" name="Google Shape;1997;p150"/>
          <p:cNvGrpSpPr/>
          <p:nvPr/>
        </p:nvGrpSpPr>
        <p:grpSpPr>
          <a:xfrm>
            <a:off x="8421674" y="3639925"/>
            <a:ext cx="722371" cy="629775"/>
            <a:chOff x="1690075" y="3533875"/>
            <a:chExt cx="1211625" cy="629775"/>
          </a:xfrm>
        </p:grpSpPr>
        <p:sp>
          <p:nvSpPr>
            <p:cNvPr id="1998" name="Google Shape;1998;p150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9" name="Google Shape;1999;p150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0" name="Google Shape;2000;p150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1" name="Google Shape;2001;p150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2" name="Google Shape;2002;p150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3" name="Google Shape;2003;p150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4" name="Google Shape;2004;p150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5" name="Google Shape;2005;p150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1"/>
        </a:solidFill>
      </p:bgPr>
    </p:bg>
    <p:spTree>
      <p:nvGrpSpPr>
        <p:cNvPr id="2009" name="Shape 20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0" name="Google Shape;2010;p152"/>
          <p:cNvSpPr txBox="1"/>
          <p:nvPr>
            <p:ph type="ctrTitle"/>
          </p:nvPr>
        </p:nvSpPr>
        <p:spPr>
          <a:xfrm>
            <a:off x="1179875" y="1323750"/>
            <a:ext cx="6784200" cy="2020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2011" name="Google Shape;2011;p152"/>
          <p:cNvSpPr txBox="1"/>
          <p:nvPr>
            <p:ph idx="1" type="subTitle"/>
          </p:nvPr>
        </p:nvSpPr>
        <p:spPr>
          <a:xfrm>
            <a:off x="2307675" y="3343950"/>
            <a:ext cx="45288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012" name="Google Shape;2012;p152"/>
          <p:cNvSpPr/>
          <p:nvPr/>
        </p:nvSpPr>
        <p:spPr>
          <a:xfrm>
            <a:off x="-61875" y="1615625"/>
            <a:ext cx="435951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3" name="Google Shape;2013;p152"/>
          <p:cNvSpPr/>
          <p:nvPr/>
        </p:nvSpPr>
        <p:spPr>
          <a:xfrm>
            <a:off x="-221600" y="2787813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14" name="Google Shape;2014;p152"/>
          <p:cNvGrpSpPr/>
          <p:nvPr/>
        </p:nvGrpSpPr>
        <p:grpSpPr>
          <a:xfrm>
            <a:off x="-667687" y="-35400"/>
            <a:ext cx="1211625" cy="629775"/>
            <a:chOff x="1690075" y="3533875"/>
            <a:chExt cx="1211625" cy="629775"/>
          </a:xfrm>
        </p:grpSpPr>
        <p:sp>
          <p:nvSpPr>
            <p:cNvPr id="2015" name="Google Shape;2015;p152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6" name="Google Shape;2016;p152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7" name="Google Shape;2017;p152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8" name="Google Shape;2018;p152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9" name="Google Shape;2019;p152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0" name="Google Shape;2020;p152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1" name="Google Shape;2021;p152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2" name="Google Shape;2022;p152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23" name="Google Shape;2023;p152"/>
          <p:cNvSpPr/>
          <p:nvPr/>
        </p:nvSpPr>
        <p:spPr>
          <a:xfrm>
            <a:off x="8580625" y="-3540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4" name="Google Shape;2024;p152"/>
          <p:cNvSpPr/>
          <p:nvPr/>
        </p:nvSpPr>
        <p:spPr>
          <a:xfrm>
            <a:off x="526125" y="46585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5" name="Google Shape;2025;p152"/>
          <p:cNvSpPr/>
          <p:nvPr/>
        </p:nvSpPr>
        <p:spPr>
          <a:xfrm flipH="1">
            <a:off x="8580625" y="1615613"/>
            <a:ext cx="435951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6" name="Google Shape;2026;p152"/>
          <p:cNvSpPr/>
          <p:nvPr/>
        </p:nvSpPr>
        <p:spPr>
          <a:xfrm flipH="1">
            <a:off x="8856826" y="2787800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027" name="Shape 20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8" name="Google Shape;2028;p153"/>
          <p:cNvSpPr txBox="1"/>
          <p:nvPr>
            <p:ph type="title"/>
          </p:nvPr>
        </p:nvSpPr>
        <p:spPr>
          <a:xfrm>
            <a:off x="3684785" y="2477400"/>
            <a:ext cx="4786800" cy="17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29" name="Google Shape;2029;p153"/>
          <p:cNvSpPr txBox="1"/>
          <p:nvPr>
            <p:ph hasCustomPrompt="1" idx="2" type="title"/>
          </p:nvPr>
        </p:nvSpPr>
        <p:spPr>
          <a:xfrm>
            <a:off x="3818575" y="1635600"/>
            <a:ext cx="1474500" cy="841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30" name="Google Shape;2030;p153"/>
          <p:cNvSpPr/>
          <p:nvPr>
            <p:ph idx="3" type="pic"/>
          </p:nvPr>
        </p:nvSpPr>
        <p:spPr>
          <a:xfrm>
            <a:off x="713225" y="539500"/>
            <a:ext cx="2760600" cy="4064400"/>
          </a:xfrm>
          <a:prstGeom prst="rect">
            <a:avLst/>
          </a:prstGeom>
          <a:noFill/>
          <a:ln>
            <a:noFill/>
          </a:ln>
        </p:spPr>
      </p:sp>
      <p:sp>
        <p:nvSpPr>
          <p:cNvPr id="2031" name="Google Shape;2031;p153"/>
          <p:cNvSpPr/>
          <p:nvPr/>
        </p:nvSpPr>
        <p:spPr>
          <a:xfrm>
            <a:off x="8824525" y="265450"/>
            <a:ext cx="319475" cy="487795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2" name="Google Shape;2032;p153"/>
          <p:cNvSpPr/>
          <p:nvPr/>
        </p:nvSpPr>
        <p:spPr>
          <a:xfrm rot="5400000">
            <a:off x="6606669" y="-2083242"/>
            <a:ext cx="587039" cy="464002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3" name="Google Shape;2033;p153"/>
          <p:cNvSpPr/>
          <p:nvPr/>
        </p:nvSpPr>
        <p:spPr>
          <a:xfrm>
            <a:off x="8556200" y="3825767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lt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34" name="Shape 2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5" name="Google Shape;2035;p15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36" name="Google Shape;2036;p154"/>
          <p:cNvSpPr txBox="1"/>
          <p:nvPr>
            <p:ph idx="1" type="body"/>
          </p:nvPr>
        </p:nvSpPr>
        <p:spPr>
          <a:xfrm>
            <a:off x="720000" y="1153292"/>
            <a:ext cx="7704000" cy="345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2037" name="Google Shape;2037;p154"/>
          <p:cNvSpPr/>
          <p:nvPr/>
        </p:nvSpPr>
        <p:spPr>
          <a:xfrm rot="5400000">
            <a:off x="1588513" y="3525538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8" name="Google Shape;2038;p154"/>
          <p:cNvSpPr/>
          <p:nvPr/>
        </p:nvSpPr>
        <p:spPr>
          <a:xfrm flipH="1" rot="-2699862">
            <a:off x="-302048" y="4622816"/>
            <a:ext cx="1013442" cy="1013442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39" name="Google Shape;2039;p154"/>
          <p:cNvGrpSpPr/>
          <p:nvPr/>
        </p:nvGrpSpPr>
        <p:grpSpPr>
          <a:xfrm>
            <a:off x="7932363" y="-90275"/>
            <a:ext cx="1211625" cy="629775"/>
            <a:chOff x="1690075" y="3533875"/>
            <a:chExt cx="1211625" cy="629775"/>
          </a:xfrm>
        </p:grpSpPr>
        <p:sp>
          <p:nvSpPr>
            <p:cNvPr id="2040" name="Google Shape;2040;p154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1" name="Google Shape;2041;p154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2" name="Google Shape;2042;p154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3" name="Google Shape;2043;p154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4" name="Google Shape;2044;p154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5" name="Google Shape;2045;p154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6" name="Google Shape;2046;p154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7" name="Google Shape;2047;p154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48" name="Google Shape;2048;p154"/>
          <p:cNvGrpSpPr/>
          <p:nvPr/>
        </p:nvGrpSpPr>
        <p:grpSpPr>
          <a:xfrm>
            <a:off x="7116428" y="-766630"/>
            <a:ext cx="1211672" cy="1211664"/>
            <a:chOff x="2353925" y="1007975"/>
            <a:chExt cx="3881075" cy="3881050"/>
          </a:xfrm>
        </p:grpSpPr>
        <p:sp>
          <p:nvSpPr>
            <p:cNvPr id="2049" name="Google Shape;2049;p154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0" name="Google Shape;2050;p154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1" name="Google Shape;2051;p154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2" name="Google Shape;2052;p154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53" name="Google Shape;2053;p154"/>
          <p:cNvSpPr/>
          <p:nvPr/>
        </p:nvSpPr>
        <p:spPr>
          <a:xfrm flipH="1" rot="-2700288">
            <a:off x="26699" y="4503571"/>
            <a:ext cx="282869" cy="282869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54" name="Shape 2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Google Shape;2055;p15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56" name="Google Shape;2056;p155"/>
          <p:cNvSpPr txBox="1"/>
          <p:nvPr>
            <p:ph idx="1" type="subTitle"/>
          </p:nvPr>
        </p:nvSpPr>
        <p:spPr>
          <a:xfrm>
            <a:off x="4923137" y="2202925"/>
            <a:ext cx="2505600" cy="15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057" name="Google Shape;2057;p155"/>
          <p:cNvSpPr txBox="1"/>
          <p:nvPr>
            <p:ph idx="2" type="subTitle"/>
          </p:nvPr>
        </p:nvSpPr>
        <p:spPr>
          <a:xfrm>
            <a:off x="1715263" y="2202925"/>
            <a:ext cx="2505600" cy="15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058" name="Google Shape;2058;p155"/>
          <p:cNvSpPr txBox="1"/>
          <p:nvPr>
            <p:ph idx="3" type="subTitle"/>
          </p:nvPr>
        </p:nvSpPr>
        <p:spPr>
          <a:xfrm>
            <a:off x="1715263" y="1746327"/>
            <a:ext cx="25056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059" name="Google Shape;2059;p155"/>
          <p:cNvSpPr txBox="1"/>
          <p:nvPr>
            <p:ph idx="4" type="subTitle"/>
          </p:nvPr>
        </p:nvSpPr>
        <p:spPr>
          <a:xfrm>
            <a:off x="4923138" y="1746327"/>
            <a:ext cx="25056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060" name="Google Shape;2060;p155"/>
          <p:cNvSpPr/>
          <p:nvPr/>
        </p:nvSpPr>
        <p:spPr>
          <a:xfrm rot="10800000">
            <a:off x="0" y="2962600"/>
            <a:ext cx="319475" cy="191535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1" name="Google Shape;2061;p155"/>
          <p:cNvSpPr/>
          <p:nvPr/>
        </p:nvSpPr>
        <p:spPr>
          <a:xfrm rot="-5400000">
            <a:off x="2020029" y="2664097"/>
            <a:ext cx="479649" cy="464940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62" name="Google Shape;2062;p155"/>
          <p:cNvGrpSpPr/>
          <p:nvPr/>
        </p:nvGrpSpPr>
        <p:grpSpPr>
          <a:xfrm rot="10800000">
            <a:off x="-6" y="2790425"/>
            <a:ext cx="727217" cy="629775"/>
            <a:chOff x="1690075" y="3533875"/>
            <a:chExt cx="1211625" cy="629775"/>
          </a:xfrm>
        </p:grpSpPr>
        <p:sp>
          <p:nvSpPr>
            <p:cNvPr id="2063" name="Google Shape;2063;p155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4" name="Google Shape;2064;p155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5" name="Google Shape;2065;p155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6" name="Google Shape;2066;p155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7" name="Google Shape;2067;p155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8" name="Google Shape;2068;p155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9" name="Google Shape;2069;p155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0" name="Google Shape;2070;p155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71" name="Google Shape;2071;p155"/>
          <p:cNvGrpSpPr/>
          <p:nvPr/>
        </p:nvGrpSpPr>
        <p:grpSpPr>
          <a:xfrm>
            <a:off x="3808745" y="4500947"/>
            <a:ext cx="1146081" cy="1146074"/>
            <a:chOff x="2353925" y="1007975"/>
            <a:chExt cx="3881075" cy="3881050"/>
          </a:xfrm>
        </p:grpSpPr>
        <p:sp>
          <p:nvSpPr>
            <p:cNvPr id="2072" name="Google Shape;2072;p155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3" name="Google Shape;2073;p155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4" name="Google Shape;2074;p155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5" name="Google Shape;2075;p155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076" name="Shape 2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7" name="Google Shape;2077;p156"/>
          <p:cNvSpPr/>
          <p:nvPr/>
        </p:nvSpPr>
        <p:spPr>
          <a:xfrm>
            <a:off x="8581350" y="-576875"/>
            <a:ext cx="638850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8" name="Google Shape;2078;p15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79" name="Google Shape;2079;p156"/>
          <p:cNvSpPr/>
          <p:nvPr/>
        </p:nvSpPr>
        <p:spPr>
          <a:xfrm>
            <a:off x="252193" y="4052549"/>
            <a:ext cx="360746" cy="360746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0" name="Google Shape;2080;p156"/>
          <p:cNvSpPr/>
          <p:nvPr/>
        </p:nvSpPr>
        <p:spPr>
          <a:xfrm>
            <a:off x="-589425" y="4093241"/>
            <a:ext cx="1309427" cy="1309484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1" name="Google Shape;2081;p156"/>
          <p:cNvSpPr/>
          <p:nvPr/>
        </p:nvSpPr>
        <p:spPr>
          <a:xfrm>
            <a:off x="8421625" y="539500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082" name="Shape 20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3" name="Google Shape;2083;p157"/>
          <p:cNvSpPr txBox="1"/>
          <p:nvPr>
            <p:ph type="title"/>
          </p:nvPr>
        </p:nvSpPr>
        <p:spPr>
          <a:xfrm>
            <a:off x="796400" y="774975"/>
            <a:ext cx="4294800" cy="123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84" name="Google Shape;2084;p157"/>
          <p:cNvSpPr txBox="1"/>
          <p:nvPr>
            <p:ph idx="1" type="subTitle"/>
          </p:nvPr>
        </p:nvSpPr>
        <p:spPr>
          <a:xfrm>
            <a:off x="796400" y="2070225"/>
            <a:ext cx="4294800" cy="22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AutoNum type="arabicPeriod"/>
              <a:defRPr/>
            </a:lvl1pPr>
            <a:lvl2pPr lvl="1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romanLcPeriod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rabicPeriod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rabicPeriod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lphaLcPeriod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9pPr>
          </a:lstStyle>
          <a:p/>
        </p:txBody>
      </p:sp>
      <p:sp>
        <p:nvSpPr>
          <p:cNvPr id="2085" name="Google Shape;2085;p157"/>
          <p:cNvSpPr/>
          <p:nvPr>
            <p:ph idx="2" type="pic"/>
          </p:nvPr>
        </p:nvSpPr>
        <p:spPr>
          <a:xfrm>
            <a:off x="5643775" y="539500"/>
            <a:ext cx="2787000" cy="4064400"/>
          </a:xfrm>
          <a:prstGeom prst="rect">
            <a:avLst/>
          </a:prstGeom>
          <a:noFill/>
          <a:ln>
            <a:noFill/>
          </a:ln>
        </p:spPr>
      </p:sp>
      <p:sp>
        <p:nvSpPr>
          <p:cNvPr id="2086" name="Google Shape;2086;p157"/>
          <p:cNvSpPr/>
          <p:nvPr/>
        </p:nvSpPr>
        <p:spPr>
          <a:xfrm>
            <a:off x="8529474" y="1990850"/>
            <a:ext cx="433396" cy="221291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7" name="Google Shape;2087;p157"/>
          <p:cNvSpPr/>
          <p:nvPr/>
        </p:nvSpPr>
        <p:spPr>
          <a:xfrm>
            <a:off x="8401419" y="2930583"/>
            <a:ext cx="256123" cy="2212912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88" name="Google Shape;2088;p157"/>
          <p:cNvGrpSpPr/>
          <p:nvPr/>
        </p:nvGrpSpPr>
        <p:grpSpPr>
          <a:xfrm>
            <a:off x="6686800" y="4648225"/>
            <a:ext cx="1211625" cy="629775"/>
            <a:chOff x="1690075" y="3533875"/>
            <a:chExt cx="1211625" cy="629775"/>
          </a:xfrm>
        </p:grpSpPr>
        <p:sp>
          <p:nvSpPr>
            <p:cNvPr id="2089" name="Google Shape;2089;p157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0" name="Google Shape;2090;p157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1" name="Google Shape;2091;p157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2" name="Google Shape;2092;p157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3" name="Google Shape;2093;p157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4" name="Google Shape;2094;p157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5" name="Google Shape;2095;p157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6" name="Google Shape;2096;p157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0" name="Google Shape;100;p17"/>
          <p:cNvSpPr txBox="1"/>
          <p:nvPr>
            <p:ph idx="1" type="subTitle"/>
          </p:nvPr>
        </p:nvSpPr>
        <p:spPr>
          <a:xfrm>
            <a:off x="4923137" y="2202925"/>
            <a:ext cx="2505600" cy="15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01" name="Google Shape;101;p17"/>
          <p:cNvSpPr txBox="1"/>
          <p:nvPr>
            <p:ph idx="2" type="subTitle"/>
          </p:nvPr>
        </p:nvSpPr>
        <p:spPr>
          <a:xfrm>
            <a:off x="1715263" y="2202925"/>
            <a:ext cx="2505600" cy="15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02" name="Google Shape;102;p17"/>
          <p:cNvSpPr txBox="1"/>
          <p:nvPr>
            <p:ph idx="3" type="subTitle"/>
          </p:nvPr>
        </p:nvSpPr>
        <p:spPr>
          <a:xfrm>
            <a:off x="1715263" y="1746327"/>
            <a:ext cx="25056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03" name="Google Shape;103;p17"/>
          <p:cNvSpPr txBox="1"/>
          <p:nvPr>
            <p:ph idx="4" type="subTitle"/>
          </p:nvPr>
        </p:nvSpPr>
        <p:spPr>
          <a:xfrm>
            <a:off x="4923138" y="1746327"/>
            <a:ext cx="25056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04" name="Google Shape;104;p17"/>
          <p:cNvSpPr/>
          <p:nvPr/>
        </p:nvSpPr>
        <p:spPr>
          <a:xfrm rot="10800000">
            <a:off x="0" y="2962600"/>
            <a:ext cx="319475" cy="191535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7"/>
          <p:cNvSpPr/>
          <p:nvPr/>
        </p:nvSpPr>
        <p:spPr>
          <a:xfrm rot="-5400000">
            <a:off x="2020029" y="2664097"/>
            <a:ext cx="479649" cy="464940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6" name="Google Shape;106;p17"/>
          <p:cNvGrpSpPr/>
          <p:nvPr/>
        </p:nvGrpSpPr>
        <p:grpSpPr>
          <a:xfrm rot="10800000">
            <a:off x="-6" y="2790425"/>
            <a:ext cx="727217" cy="629775"/>
            <a:chOff x="1690075" y="3533875"/>
            <a:chExt cx="1211625" cy="629775"/>
          </a:xfrm>
        </p:grpSpPr>
        <p:sp>
          <p:nvSpPr>
            <p:cNvPr id="107" name="Google Shape;107;p17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7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7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7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7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7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7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7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7"/>
          <p:cNvGrpSpPr/>
          <p:nvPr/>
        </p:nvGrpSpPr>
        <p:grpSpPr>
          <a:xfrm>
            <a:off x="3808745" y="4500947"/>
            <a:ext cx="1146081" cy="1146074"/>
            <a:chOff x="2353925" y="1007975"/>
            <a:chExt cx="3881075" cy="3881050"/>
          </a:xfrm>
        </p:grpSpPr>
        <p:sp>
          <p:nvSpPr>
            <p:cNvPr id="116" name="Google Shape;116;p17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7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7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7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097" name="Shape 2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8" name="Google Shape;2098;p158"/>
          <p:cNvSpPr txBox="1"/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099" name="Shape 20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0" name="Google Shape;2100;p159"/>
          <p:cNvSpPr txBox="1"/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1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01" name="Google Shape;2101;p159"/>
          <p:cNvSpPr txBox="1"/>
          <p:nvPr>
            <p:ph idx="1" type="subTitle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102" name="Shape 2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3" name="Google Shape;2103;p160"/>
          <p:cNvSpPr txBox="1"/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104" name="Shape 2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5" name="Google Shape;2105;p161"/>
          <p:cNvSpPr txBox="1"/>
          <p:nvPr>
            <p:ph hasCustomPrompt="1" type="title"/>
          </p:nvPr>
        </p:nvSpPr>
        <p:spPr>
          <a:xfrm>
            <a:off x="1284000" y="1667100"/>
            <a:ext cx="6576000" cy="130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106" name="Google Shape;2106;p161"/>
          <p:cNvSpPr txBox="1"/>
          <p:nvPr>
            <p:ph idx="1" type="subTitle"/>
          </p:nvPr>
        </p:nvSpPr>
        <p:spPr>
          <a:xfrm>
            <a:off x="1284000" y="2969275"/>
            <a:ext cx="65760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107" name="Google Shape;2107;p161"/>
          <p:cNvSpPr/>
          <p:nvPr/>
        </p:nvSpPr>
        <p:spPr>
          <a:xfrm>
            <a:off x="-64850" y="2383225"/>
            <a:ext cx="500795" cy="2808856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8" name="Google Shape;2108;p161"/>
          <p:cNvSpPr/>
          <p:nvPr/>
        </p:nvSpPr>
        <p:spPr>
          <a:xfrm>
            <a:off x="435950" y="879650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9" name="Google Shape;2109;p161"/>
          <p:cNvSpPr/>
          <p:nvPr/>
        </p:nvSpPr>
        <p:spPr>
          <a:xfrm>
            <a:off x="0" y="0"/>
            <a:ext cx="319491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0" name="Google Shape;2110;p161"/>
          <p:cNvSpPr/>
          <p:nvPr/>
        </p:nvSpPr>
        <p:spPr>
          <a:xfrm flipH="1" rot="10800000">
            <a:off x="8857600" y="1503575"/>
            <a:ext cx="33506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11" name="Google Shape;2111;p161"/>
          <p:cNvGrpSpPr/>
          <p:nvPr/>
        </p:nvGrpSpPr>
        <p:grpSpPr>
          <a:xfrm>
            <a:off x="8421674" y="3639925"/>
            <a:ext cx="722371" cy="629775"/>
            <a:chOff x="1690075" y="3533875"/>
            <a:chExt cx="1211625" cy="629775"/>
          </a:xfrm>
        </p:grpSpPr>
        <p:sp>
          <p:nvSpPr>
            <p:cNvPr id="2112" name="Google Shape;2112;p161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3" name="Google Shape;2113;p161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4" name="Google Shape;2114;p161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5" name="Google Shape;2115;p161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6" name="Google Shape;2116;p161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7" name="Google Shape;2117;p161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8" name="Google Shape;2118;p161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9" name="Google Shape;2119;p161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20" name="Google Shape;2120;p161"/>
          <p:cNvSpPr/>
          <p:nvPr/>
        </p:nvSpPr>
        <p:spPr>
          <a:xfrm flipH="1" rot="10800000">
            <a:off x="8421650" y="-48581"/>
            <a:ext cx="435951" cy="2808856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121" name="Shape 21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2122" name="Shape 2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3" name="Google Shape;2123;p16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24" name="Google Shape;2124;p163"/>
          <p:cNvSpPr txBox="1"/>
          <p:nvPr>
            <p:ph hasCustomPrompt="1" idx="2" type="title"/>
          </p:nvPr>
        </p:nvSpPr>
        <p:spPr>
          <a:xfrm>
            <a:off x="1618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125" name="Google Shape;2125;p163"/>
          <p:cNvSpPr txBox="1"/>
          <p:nvPr>
            <p:ph hasCustomPrompt="1" idx="3" type="title"/>
          </p:nvPr>
        </p:nvSpPr>
        <p:spPr>
          <a:xfrm>
            <a:off x="1618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126" name="Google Shape;2126;p163"/>
          <p:cNvSpPr txBox="1"/>
          <p:nvPr>
            <p:ph hasCustomPrompt="1" idx="4" type="title"/>
          </p:nvPr>
        </p:nvSpPr>
        <p:spPr>
          <a:xfrm>
            <a:off x="4204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127" name="Google Shape;2127;p163"/>
          <p:cNvSpPr txBox="1"/>
          <p:nvPr>
            <p:ph hasCustomPrompt="1" idx="5" type="title"/>
          </p:nvPr>
        </p:nvSpPr>
        <p:spPr>
          <a:xfrm>
            <a:off x="4204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128" name="Google Shape;2128;p163"/>
          <p:cNvSpPr txBox="1"/>
          <p:nvPr>
            <p:ph hasCustomPrompt="1" idx="6" type="title"/>
          </p:nvPr>
        </p:nvSpPr>
        <p:spPr>
          <a:xfrm>
            <a:off x="6790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129" name="Google Shape;2129;p163"/>
          <p:cNvSpPr txBox="1"/>
          <p:nvPr>
            <p:ph hasCustomPrompt="1" idx="7" type="title"/>
          </p:nvPr>
        </p:nvSpPr>
        <p:spPr>
          <a:xfrm>
            <a:off x="6790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130" name="Google Shape;2130;p163"/>
          <p:cNvSpPr txBox="1"/>
          <p:nvPr>
            <p:ph idx="1" type="subTitle"/>
          </p:nvPr>
        </p:nvSpPr>
        <p:spPr>
          <a:xfrm>
            <a:off x="720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131" name="Google Shape;2131;p163"/>
          <p:cNvSpPr txBox="1"/>
          <p:nvPr>
            <p:ph idx="8" type="subTitle"/>
          </p:nvPr>
        </p:nvSpPr>
        <p:spPr>
          <a:xfrm>
            <a:off x="3306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132" name="Google Shape;2132;p163"/>
          <p:cNvSpPr txBox="1"/>
          <p:nvPr>
            <p:ph idx="9" type="subTitle"/>
          </p:nvPr>
        </p:nvSpPr>
        <p:spPr>
          <a:xfrm>
            <a:off x="5892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133" name="Google Shape;2133;p163"/>
          <p:cNvSpPr txBox="1"/>
          <p:nvPr>
            <p:ph idx="13" type="subTitle"/>
          </p:nvPr>
        </p:nvSpPr>
        <p:spPr>
          <a:xfrm>
            <a:off x="720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134" name="Google Shape;2134;p163"/>
          <p:cNvSpPr txBox="1"/>
          <p:nvPr>
            <p:ph idx="14" type="subTitle"/>
          </p:nvPr>
        </p:nvSpPr>
        <p:spPr>
          <a:xfrm>
            <a:off x="3306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135" name="Google Shape;2135;p163"/>
          <p:cNvSpPr txBox="1"/>
          <p:nvPr>
            <p:ph idx="15" type="subTitle"/>
          </p:nvPr>
        </p:nvSpPr>
        <p:spPr>
          <a:xfrm>
            <a:off x="5892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136" name="Google Shape;2136;p163"/>
          <p:cNvSpPr/>
          <p:nvPr/>
        </p:nvSpPr>
        <p:spPr>
          <a:xfrm>
            <a:off x="98850" y="-81075"/>
            <a:ext cx="396854" cy="284142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37" name="Google Shape;2137;p163"/>
          <p:cNvGrpSpPr/>
          <p:nvPr/>
        </p:nvGrpSpPr>
        <p:grpSpPr>
          <a:xfrm>
            <a:off x="-308537" y="4604000"/>
            <a:ext cx="1211625" cy="629775"/>
            <a:chOff x="1690075" y="3533875"/>
            <a:chExt cx="1211625" cy="629775"/>
          </a:xfrm>
        </p:grpSpPr>
        <p:sp>
          <p:nvSpPr>
            <p:cNvPr id="2138" name="Google Shape;2138;p163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9" name="Google Shape;2139;p163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0" name="Google Shape;2140;p163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1" name="Google Shape;2141;p163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2" name="Google Shape;2142;p163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3" name="Google Shape;2143;p163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4" name="Google Shape;2144;p163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5" name="Google Shape;2145;p163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46" name="Google Shape;2146;p163"/>
          <p:cNvGrpSpPr/>
          <p:nvPr/>
        </p:nvGrpSpPr>
        <p:grpSpPr>
          <a:xfrm>
            <a:off x="-423705" y="1480872"/>
            <a:ext cx="1146081" cy="1146074"/>
            <a:chOff x="2353925" y="1007975"/>
            <a:chExt cx="3881075" cy="3881050"/>
          </a:xfrm>
        </p:grpSpPr>
        <p:sp>
          <p:nvSpPr>
            <p:cNvPr id="2147" name="Google Shape;2147;p163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8" name="Google Shape;2148;p163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9" name="Google Shape;2149;p163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0" name="Google Shape;2150;p163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51" name="Google Shape;2151;p163"/>
          <p:cNvSpPr/>
          <p:nvPr/>
        </p:nvSpPr>
        <p:spPr>
          <a:xfrm>
            <a:off x="8906125" y="749250"/>
            <a:ext cx="465814" cy="2295593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2" name="Google Shape;2152;p163"/>
          <p:cNvSpPr/>
          <p:nvPr/>
        </p:nvSpPr>
        <p:spPr>
          <a:xfrm>
            <a:off x="8648300" y="2383225"/>
            <a:ext cx="396854" cy="284142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3" name="Google Shape;2153;p163"/>
          <p:cNvSpPr/>
          <p:nvPr/>
        </p:nvSpPr>
        <p:spPr>
          <a:xfrm>
            <a:off x="8906125" y="-125300"/>
            <a:ext cx="396850" cy="396850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4">
    <p:spTree>
      <p:nvGrpSpPr>
        <p:cNvPr id="2154" name="Shape 2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5" name="Google Shape;2155;p164"/>
          <p:cNvSpPr txBox="1"/>
          <p:nvPr>
            <p:ph type="title"/>
          </p:nvPr>
        </p:nvSpPr>
        <p:spPr>
          <a:xfrm>
            <a:off x="4089925" y="1271400"/>
            <a:ext cx="4331700" cy="60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56" name="Google Shape;2156;p164"/>
          <p:cNvSpPr txBox="1"/>
          <p:nvPr>
            <p:ph idx="1" type="subTitle"/>
          </p:nvPr>
        </p:nvSpPr>
        <p:spPr>
          <a:xfrm>
            <a:off x="4089925" y="1873500"/>
            <a:ext cx="4331700" cy="19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9pPr>
          </a:lstStyle>
          <a:p/>
        </p:txBody>
      </p:sp>
      <p:sp>
        <p:nvSpPr>
          <p:cNvPr id="2157" name="Google Shape;2157;p164"/>
          <p:cNvSpPr/>
          <p:nvPr/>
        </p:nvSpPr>
        <p:spPr>
          <a:xfrm flipH="1">
            <a:off x="8711307" y="269973"/>
            <a:ext cx="183925" cy="494972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8" name="Google Shape;2158;p164"/>
          <p:cNvSpPr/>
          <p:nvPr/>
        </p:nvSpPr>
        <p:spPr>
          <a:xfrm flipH="1">
            <a:off x="261553" y="2571750"/>
            <a:ext cx="183954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59" name="Google Shape;2159;p164"/>
          <p:cNvGrpSpPr/>
          <p:nvPr/>
        </p:nvGrpSpPr>
        <p:grpSpPr>
          <a:xfrm>
            <a:off x="-121703" y="2126746"/>
            <a:ext cx="950475" cy="950469"/>
            <a:chOff x="2353925" y="1007975"/>
            <a:chExt cx="3881075" cy="3881050"/>
          </a:xfrm>
        </p:grpSpPr>
        <p:sp>
          <p:nvSpPr>
            <p:cNvPr id="2160" name="Google Shape;2160;p164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1" name="Google Shape;2161;p164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2" name="Google Shape;2162;p164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3" name="Google Shape;2163;p164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64" name="Google Shape;2164;p164"/>
          <p:cNvGrpSpPr/>
          <p:nvPr/>
        </p:nvGrpSpPr>
        <p:grpSpPr>
          <a:xfrm flipH="1">
            <a:off x="8421633" y="0"/>
            <a:ext cx="722371" cy="629775"/>
            <a:chOff x="1690075" y="3533875"/>
            <a:chExt cx="1211625" cy="629775"/>
          </a:xfrm>
        </p:grpSpPr>
        <p:sp>
          <p:nvSpPr>
            <p:cNvPr id="2165" name="Google Shape;2165;p164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6" name="Google Shape;2166;p164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7" name="Google Shape;2167;p164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8" name="Google Shape;2168;p164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9" name="Google Shape;2169;p164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0" name="Google Shape;2170;p164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1" name="Google Shape;2171;p164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2" name="Google Shape;2172;p164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173" name="Shape 2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4" name="Google Shape;2174;p16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75" name="Google Shape;2175;p165"/>
          <p:cNvSpPr txBox="1"/>
          <p:nvPr>
            <p:ph idx="1" type="body"/>
          </p:nvPr>
        </p:nvSpPr>
        <p:spPr>
          <a:xfrm>
            <a:off x="719288" y="1090918"/>
            <a:ext cx="7704000" cy="35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2176" name="Google Shape;2176;p165"/>
          <p:cNvSpPr/>
          <p:nvPr/>
        </p:nvSpPr>
        <p:spPr>
          <a:xfrm rot="5400000">
            <a:off x="1588513" y="3525538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7" name="Google Shape;2177;p165"/>
          <p:cNvSpPr/>
          <p:nvPr/>
        </p:nvSpPr>
        <p:spPr>
          <a:xfrm flipH="1" rot="-2699862">
            <a:off x="-302048" y="4622816"/>
            <a:ext cx="1013442" cy="1013442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78" name="Google Shape;2178;p165"/>
          <p:cNvGrpSpPr/>
          <p:nvPr/>
        </p:nvGrpSpPr>
        <p:grpSpPr>
          <a:xfrm>
            <a:off x="7932363" y="-90275"/>
            <a:ext cx="1211625" cy="629775"/>
            <a:chOff x="1690075" y="3533875"/>
            <a:chExt cx="1211625" cy="629775"/>
          </a:xfrm>
        </p:grpSpPr>
        <p:sp>
          <p:nvSpPr>
            <p:cNvPr id="2179" name="Google Shape;2179;p165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0" name="Google Shape;2180;p165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1" name="Google Shape;2181;p165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2" name="Google Shape;2182;p165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3" name="Google Shape;2183;p165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4" name="Google Shape;2184;p165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5" name="Google Shape;2185;p165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6" name="Google Shape;2186;p165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87" name="Google Shape;2187;p165"/>
          <p:cNvGrpSpPr/>
          <p:nvPr/>
        </p:nvGrpSpPr>
        <p:grpSpPr>
          <a:xfrm>
            <a:off x="7116428" y="-766630"/>
            <a:ext cx="1211672" cy="1211664"/>
            <a:chOff x="2353925" y="1007975"/>
            <a:chExt cx="3881075" cy="3881050"/>
          </a:xfrm>
        </p:grpSpPr>
        <p:sp>
          <p:nvSpPr>
            <p:cNvPr id="2188" name="Google Shape;2188;p165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9" name="Google Shape;2189;p165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0" name="Google Shape;2190;p165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1" name="Google Shape;2191;p165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92" name="Google Shape;2192;p165"/>
          <p:cNvSpPr/>
          <p:nvPr/>
        </p:nvSpPr>
        <p:spPr>
          <a:xfrm flipH="1" rot="-2700288">
            <a:off x="26699" y="4503571"/>
            <a:ext cx="282869" cy="282869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_1_1">
    <p:spTree>
      <p:nvGrpSpPr>
        <p:cNvPr id="2193" name="Shape 2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4" name="Google Shape;2194;p166"/>
          <p:cNvSpPr txBox="1"/>
          <p:nvPr>
            <p:ph type="title"/>
          </p:nvPr>
        </p:nvSpPr>
        <p:spPr>
          <a:xfrm>
            <a:off x="6279450" y="1428325"/>
            <a:ext cx="2074200" cy="11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95" name="Google Shape;2195;p166"/>
          <p:cNvSpPr txBox="1"/>
          <p:nvPr>
            <p:ph idx="1" type="subTitle"/>
          </p:nvPr>
        </p:nvSpPr>
        <p:spPr>
          <a:xfrm>
            <a:off x="6279450" y="2521475"/>
            <a:ext cx="2074200" cy="119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196" name="Google Shape;2196;p166"/>
          <p:cNvSpPr/>
          <p:nvPr/>
        </p:nvSpPr>
        <p:spPr>
          <a:xfrm flipH="1" rot="5400000">
            <a:off x="6865620" y="2645088"/>
            <a:ext cx="319475" cy="423729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7" name="Google Shape;2197;p166"/>
          <p:cNvSpPr/>
          <p:nvPr/>
        </p:nvSpPr>
        <p:spPr>
          <a:xfrm flipH="1" rot="10800000">
            <a:off x="-64849" y="1477025"/>
            <a:ext cx="387654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8" name="Google Shape;2198;p166"/>
          <p:cNvSpPr/>
          <p:nvPr/>
        </p:nvSpPr>
        <p:spPr>
          <a:xfrm flipH="1" rot="10800000">
            <a:off x="217705" y="-2"/>
            <a:ext cx="319475" cy="423729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9" name="Google Shape;2199;p166"/>
          <p:cNvSpPr/>
          <p:nvPr/>
        </p:nvSpPr>
        <p:spPr>
          <a:xfrm flipH="1" rot="5400000">
            <a:off x="7640134" y="3640433"/>
            <a:ext cx="399856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2200" name="Shape 2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" name="Google Shape;2201;p16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02" name="Google Shape;2202;p167"/>
          <p:cNvSpPr txBox="1"/>
          <p:nvPr>
            <p:ph idx="1" type="subTitle"/>
          </p:nvPr>
        </p:nvSpPr>
        <p:spPr>
          <a:xfrm>
            <a:off x="1063025" y="2241050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203" name="Google Shape;2203;p167"/>
          <p:cNvSpPr txBox="1"/>
          <p:nvPr>
            <p:ph idx="2" type="subTitle"/>
          </p:nvPr>
        </p:nvSpPr>
        <p:spPr>
          <a:xfrm>
            <a:off x="3609750" y="2241050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204" name="Google Shape;2204;p167"/>
          <p:cNvSpPr txBox="1"/>
          <p:nvPr>
            <p:ph idx="3" type="subTitle"/>
          </p:nvPr>
        </p:nvSpPr>
        <p:spPr>
          <a:xfrm>
            <a:off x="6156475" y="2241051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205" name="Google Shape;2205;p167"/>
          <p:cNvSpPr txBox="1"/>
          <p:nvPr>
            <p:ph idx="4" type="subTitle"/>
          </p:nvPr>
        </p:nvSpPr>
        <p:spPr>
          <a:xfrm>
            <a:off x="1063025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06" name="Google Shape;2206;p167"/>
          <p:cNvSpPr txBox="1"/>
          <p:nvPr>
            <p:ph idx="5" type="subTitle"/>
          </p:nvPr>
        </p:nvSpPr>
        <p:spPr>
          <a:xfrm>
            <a:off x="3609750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07" name="Google Shape;2207;p167"/>
          <p:cNvSpPr txBox="1"/>
          <p:nvPr>
            <p:ph idx="6" type="subTitle"/>
          </p:nvPr>
        </p:nvSpPr>
        <p:spPr>
          <a:xfrm>
            <a:off x="6156475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08" name="Google Shape;2208;p167"/>
          <p:cNvSpPr/>
          <p:nvPr/>
        </p:nvSpPr>
        <p:spPr>
          <a:xfrm>
            <a:off x="8859950" y="1403313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09" name="Google Shape;2209;p167"/>
          <p:cNvGrpSpPr/>
          <p:nvPr/>
        </p:nvGrpSpPr>
        <p:grpSpPr>
          <a:xfrm>
            <a:off x="8435780" y="3380147"/>
            <a:ext cx="1167815" cy="1167808"/>
            <a:chOff x="2353925" y="1007975"/>
            <a:chExt cx="3881075" cy="3881050"/>
          </a:xfrm>
        </p:grpSpPr>
        <p:sp>
          <p:nvSpPr>
            <p:cNvPr id="2210" name="Google Shape;2210;p167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accent3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1" name="Google Shape;2211;p167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2" name="Google Shape;2212;p167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3" name="Google Shape;2213;p167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14" name="Google Shape;2214;p167"/>
          <p:cNvSpPr/>
          <p:nvPr/>
        </p:nvSpPr>
        <p:spPr>
          <a:xfrm>
            <a:off x="8424000" y="-154025"/>
            <a:ext cx="435951" cy="2914298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"/>
          <p:cNvSpPr/>
          <p:nvPr/>
        </p:nvSpPr>
        <p:spPr>
          <a:xfrm>
            <a:off x="8581350" y="-576875"/>
            <a:ext cx="638850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23" name="Google Shape;123;p18"/>
          <p:cNvSpPr/>
          <p:nvPr/>
        </p:nvSpPr>
        <p:spPr>
          <a:xfrm>
            <a:off x="252193" y="4052549"/>
            <a:ext cx="360746" cy="360746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8"/>
          <p:cNvSpPr/>
          <p:nvPr/>
        </p:nvSpPr>
        <p:spPr>
          <a:xfrm>
            <a:off x="-589425" y="4093241"/>
            <a:ext cx="1309427" cy="1309484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8"/>
          <p:cNvSpPr/>
          <p:nvPr/>
        </p:nvSpPr>
        <p:spPr>
          <a:xfrm>
            <a:off x="8421625" y="539500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2215" name="Shape 2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6" name="Google Shape;2216;p16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17" name="Google Shape;2217;p168"/>
          <p:cNvSpPr txBox="1"/>
          <p:nvPr>
            <p:ph idx="1" type="subTitle"/>
          </p:nvPr>
        </p:nvSpPr>
        <p:spPr>
          <a:xfrm>
            <a:off x="907063" y="1735625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218" name="Google Shape;2218;p168"/>
          <p:cNvSpPr txBox="1"/>
          <p:nvPr>
            <p:ph idx="2" type="subTitle"/>
          </p:nvPr>
        </p:nvSpPr>
        <p:spPr>
          <a:xfrm>
            <a:off x="4805239" y="1735625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219" name="Google Shape;2219;p168"/>
          <p:cNvSpPr txBox="1"/>
          <p:nvPr>
            <p:ph idx="3" type="subTitle"/>
          </p:nvPr>
        </p:nvSpPr>
        <p:spPr>
          <a:xfrm>
            <a:off x="907063" y="3396200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220" name="Google Shape;2220;p168"/>
          <p:cNvSpPr txBox="1"/>
          <p:nvPr>
            <p:ph idx="4" type="subTitle"/>
          </p:nvPr>
        </p:nvSpPr>
        <p:spPr>
          <a:xfrm>
            <a:off x="4805239" y="3396200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221" name="Google Shape;2221;p168"/>
          <p:cNvSpPr txBox="1"/>
          <p:nvPr>
            <p:ph idx="5" type="subTitle"/>
          </p:nvPr>
        </p:nvSpPr>
        <p:spPr>
          <a:xfrm>
            <a:off x="907064" y="128267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22" name="Google Shape;2222;p168"/>
          <p:cNvSpPr txBox="1"/>
          <p:nvPr>
            <p:ph idx="6" type="subTitle"/>
          </p:nvPr>
        </p:nvSpPr>
        <p:spPr>
          <a:xfrm>
            <a:off x="907064" y="294342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23" name="Google Shape;2223;p168"/>
          <p:cNvSpPr txBox="1"/>
          <p:nvPr>
            <p:ph idx="7" type="subTitle"/>
          </p:nvPr>
        </p:nvSpPr>
        <p:spPr>
          <a:xfrm>
            <a:off x="4805213" y="128267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24" name="Google Shape;2224;p168"/>
          <p:cNvSpPr txBox="1"/>
          <p:nvPr>
            <p:ph idx="8" type="subTitle"/>
          </p:nvPr>
        </p:nvSpPr>
        <p:spPr>
          <a:xfrm>
            <a:off x="4805213" y="294342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25" name="Google Shape;2225;p168"/>
          <p:cNvSpPr/>
          <p:nvPr/>
        </p:nvSpPr>
        <p:spPr>
          <a:xfrm>
            <a:off x="8684900" y="2383225"/>
            <a:ext cx="183954" cy="2836459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6" name="Google Shape;2226;p168"/>
          <p:cNvSpPr/>
          <p:nvPr/>
        </p:nvSpPr>
        <p:spPr>
          <a:xfrm>
            <a:off x="8580625" y="-3540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7" name="Google Shape;2227;p168"/>
          <p:cNvSpPr/>
          <p:nvPr/>
        </p:nvSpPr>
        <p:spPr>
          <a:xfrm>
            <a:off x="8580625" y="22123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8" name="Google Shape;2228;p168"/>
          <p:cNvSpPr/>
          <p:nvPr/>
        </p:nvSpPr>
        <p:spPr>
          <a:xfrm>
            <a:off x="256700" y="235087"/>
            <a:ext cx="183925" cy="4968219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29" name="Google Shape;2229;p168"/>
          <p:cNvGrpSpPr/>
          <p:nvPr/>
        </p:nvGrpSpPr>
        <p:grpSpPr>
          <a:xfrm>
            <a:off x="-667687" y="-35400"/>
            <a:ext cx="1211625" cy="629775"/>
            <a:chOff x="1690075" y="3533875"/>
            <a:chExt cx="1211625" cy="629775"/>
          </a:xfrm>
        </p:grpSpPr>
        <p:sp>
          <p:nvSpPr>
            <p:cNvPr id="2230" name="Google Shape;2230;p168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1" name="Google Shape;2231;p168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2" name="Google Shape;2232;p168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3" name="Google Shape;2233;p168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4" name="Google Shape;2234;p168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5" name="Google Shape;2235;p168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6" name="Google Shape;2236;p168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7" name="Google Shape;2237;p168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2238" name="Shape 2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9" name="Google Shape;2239;p16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40" name="Google Shape;2240;p169"/>
          <p:cNvSpPr txBox="1"/>
          <p:nvPr>
            <p:ph idx="1" type="subTitle"/>
          </p:nvPr>
        </p:nvSpPr>
        <p:spPr>
          <a:xfrm>
            <a:off x="72000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241" name="Google Shape;2241;p169"/>
          <p:cNvSpPr txBox="1"/>
          <p:nvPr>
            <p:ph idx="2" type="subTitle"/>
          </p:nvPr>
        </p:nvSpPr>
        <p:spPr>
          <a:xfrm>
            <a:off x="345525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242" name="Google Shape;2242;p169"/>
          <p:cNvSpPr txBox="1"/>
          <p:nvPr>
            <p:ph idx="3" type="subTitle"/>
          </p:nvPr>
        </p:nvSpPr>
        <p:spPr>
          <a:xfrm>
            <a:off x="72000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243" name="Google Shape;2243;p169"/>
          <p:cNvSpPr txBox="1"/>
          <p:nvPr>
            <p:ph idx="4" type="subTitle"/>
          </p:nvPr>
        </p:nvSpPr>
        <p:spPr>
          <a:xfrm>
            <a:off x="345525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244" name="Google Shape;2244;p169"/>
          <p:cNvSpPr txBox="1"/>
          <p:nvPr>
            <p:ph idx="5" type="subTitle"/>
          </p:nvPr>
        </p:nvSpPr>
        <p:spPr>
          <a:xfrm>
            <a:off x="619050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245" name="Google Shape;2245;p169"/>
          <p:cNvSpPr txBox="1"/>
          <p:nvPr>
            <p:ph idx="6" type="subTitle"/>
          </p:nvPr>
        </p:nvSpPr>
        <p:spPr>
          <a:xfrm>
            <a:off x="619050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246" name="Google Shape;2246;p169"/>
          <p:cNvSpPr txBox="1"/>
          <p:nvPr>
            <p:ph idx="7" type="subTitle"/>
          </p:nvPr>
        </p:nvSpPr>
        <p:spPr>
          <a:xfrm>
            <a:off x="720000" y="1336275"/>
            <a:ext cx="22335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47" name="Google Shape;2247;p169"/>
          <p:cNvSpPr txBox="1"/>
          <p:nvPr>
            <p:ph idx="8" type="subTitle"/>
          </p:nvPr>
        </p:nvSpPr>
        <p:spPr>
          <a:xfrm>
            <a:off x="3455250" y="1336275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48" name="Google Shape;2248;p169"/>
          <p:cNvSpPr txBox="1"/>
          <p:nvPr>
            <p:ph idx="9" type="subTitle"/>
          </p:nvPr>
        </p:nvSpPr>
        <p:spPr>
          <a:xfrm>
            <a:off x="6190500" y="1336275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49" name="Google Shape;2249;p169"/>
          <p:cNvSpPr txBox="1"/>
          <p:nvPr>
            <p:ph idx="13" type="subTitle"/>
          </p:nvPr>
        </p:nvSpPr>
        <p:spPr>
          <a:xfrm>
            <a:off x="720000" y="2998776"/>
            <a:ext cx="22335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50" name="Google Shape;2250;p169"/>
          <p:cNvSpPr txBox="1"/>
          <p:nvPr>
            <p:ph idx="14" type="subTitle"/>
          </p:nvPr>
        </p:nvSpPr>
        <p:spPr>
          <a:xfrm>
            <a:off x="3455250" y="2998781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51" name="Google Shape;2251;p169"/>
          <p:cNvSpPr txBox="1"/>
          <p:nvPr>
            <p:ph idx="15" type="subTitle"/>
          </p:nvPr>
        </p:nvSpPr>
        <p:spPr>
          <a:xfrm>
            <a:off x="6190500" y="2998781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52" name="Google Shape;2252;p169"/>
          <p:cNvSpPr/>
          <p:nvPr/>
        </p:nvSpPr>
        <p:spPr>
          <a:xfrm rot="5400000">
            <a:off x="1243562" y="-1332732"/>
            <a:ext cx="273151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3" name="Google Shape;2253;p169"/>
          <p:cNvSpPr/>
          <p:nvPr/>
        </p:nvSpPr>
        <p:spPr>
          <a:xfrm>
            <a:off x="0" y="-97274"/>
            <a:ext cx="723650" cy="63683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4" name="Google Shape;2254;p169"/>
          <p:cNvSpPr/>
          <p:nvPr/>
        </p:nvSpPr>
        <p:spPr>
          <a:xfrm>
            <a:off x="2561000" y="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5" name="Google Shape;2255;p169"/>
          <p:cNvSpPr/>
          <p:nvPr/>
        </p:nvSpPr>
        <p:spPr>
          <a:xfrm>
            <a:off x="-56750" y="4604000"/>
            <a:ext cx="780384" cy="63683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6" name="Google Shape;2256;p169"/>
          <p:cNvSpPr/>
          <p:nvPr/>
        </p:nvSpPr>
        <p:spPr>
          <a:xfrm rot="6300026">
            <a:off x="3780039" y="4594257"/>
            <a:ext cx="289901" cy="289901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7" name="Google Shape;2257;p169"/>
          <p:cNvSpPr/>
          <p:nvPr/>
        </p:nvSpPr>
        <p:spPr>
          <a:xfrm rot="6300096">
            <a:off x="3794386" y="4543180"/>
            <a:ext cx="1038614" cy="1038614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">
    <p:spTree>
      <p:nvGrpSpPr>
        <p:cNvPr id="2258" name="Shape 2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9" name="Google Shape;2259;p170"/>
          <p:cNvSpPr txBox="1"/>
          <p:nvPr>
            <p:ph hasCustomPrompt="1" type="title"/>
          </p:nvPr>
        </p:nvSpPr>
        <p:spPr>
          <a:xfrm>
            <a:off x="2825694" y="1983000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60" name="Google Shape;2260;p170"/>
          <p:cNvSpPr txBox="1"/>
          <p:nvPr>
            <p:ph idx="1" type="subTitle"/>
          </p:nvPr>
        </p:nvSpPr>
        <p:spPr>
          <a:xfrm>
            <a:off x="2825706" y="2751900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261" name="Google Shape;2261;p170"/>
          <p:cNvSpPr txBox="1"/>
          <p:nvPr>
            <p:ph hasCustomPrompt="1" idx="2" type="title"/>
          </p:nvPr>
        </p:nvSpPr>
        <p:spPr>
          <a:xfrm>
            <a:off x="722375" y="539502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62" name="Google Shape;2262;p170"/>
          <p:cNvSpPr txBox="1"/>
          <p:nvPr>
            <p:ph idx="3" type="subTitle"/>
          </p:nvPr>
        </p:nvSpPr>
        <p:spPr>
          <a:xfrm>
            <a:off x="722375" y="1308413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263" name="Google Shape;2263;p170"/>
          <p:cNvSpPr txBox="1"/>
          <p:nvPr>
            <p:ph hasCustomPrompt="1" idx="4" type="title"/>
          </p:nvPr>
        </p:nvSpPr>
        <p:spPr>
          <a:xfrm>
            <a:off x="4929013" y="3426513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64" name="Google Shape;2264;p170"/>
          <p:cNvSpPr txBox="1"/>
          <p:nvPr>
            <p:ph idx="5" type="subTitle"/>
          </p:nvPr>
        </p:nvSpPr>
        <p:spPr>
          <a:xfrm>
            <a:off x="4929025" y="4195412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265" name="Google Shape;2265;p170"/>
          <p:cNvSpPr/>
          <p:nvPr/>
        </p:nvSpPr>
        <p:spPr>
          <a:xfrm>
            <a:off x="-72950" y="2383225"/>
            <a:ext cx="392411" cy="2829282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66" name="Google Shape;2266;p170"/>
          <p:cNvGrpSpPr/>
          <p:nvPr/>
        </p:nvGrpSpPr>
        <p:grpSpPr>
          <a:xfrm>
            <a:off x="76" y="2042400"/>
            <a:ext cx="723704" cy="629775"/>
            <a:chOff x="1690075" y="3533875"/>
            <a:chExt cx="1211625" cy="629775"/>
          </a:xfrm>
        </p:grpSpPr>
        <p:sp>
          <p:nvSpPr>
            <p:cNvPr id="2267" name="Google Shape;2267;p170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8" name="Google Shape;2268;p170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9" name="Google Shape;2269;p170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0" name="Google Shape;2270;p170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1" name="Google Shape;2271;p170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2" name="Google Shape;2272;p170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3" name="Google Shape;2273;p170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4" name="Google Shape;2274;p170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75" name="Google Shape;2275;p170"/>
          <p:cNvGrpSpPr/>
          <p:nvPr/>
        </p:nvGrpSpPr>
        <p:grpSpPr>
          <a:xfrm>
            <a:off x="-308082" y="4213422"/>
            <a:ext cx="1167815" cy="1167808"/>
            <a:chOff x="2353925" y="1007975"/>
            <a:chExt cx="3881075" cy="3881050"/>
          </a:xfrm>
        </p:grpSpPr>
        <p:sp>
          <p:nvSpPr>
            <p:cNvPr id="2276" name="Google Shape;2276;p170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accent3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7" name="Google Shape;2277;p170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8" name="Google Shape;2278;p170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9" name="Google Shape;2279;p170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80" name="Google Shape;2280;p170"/>
          <p:cNvSpPr/>
          <p:nvPr/>
        </p:nvSpPr>
        <p:spPr>
          <a:xfrm>
            <a:off x="8421625" y="0"/>
            <a:ext cx="435951" cy="3299909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1" name="Google Shape;2281;p170"/>
          <p:cNvSpPr/>
          <p:nvPr/>
        </p:nvSpPr>
        <p:spPr>
          <a:xfrm>
            <a:off x="8421625" y="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2282" name="Shape 2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" name="Google Shape;2283;p171"/>
          <p:cNvSpPr txBox="1"/>
          <p:nvPr>
            <p:ph type="title"/>
          </p:nvPr>
        </p:nvSpPr>
        <p:spPr>
          <a:xfrm>
            <a:off x="2347938" y="540000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84" name="Google Shape;2284;p171"/>
          <p:cNvSpPr txBox="1"/>
          <p:nvPr>
            <p:ph idx="1" type="subTitle"/>
          </p:nvPr>
        </p:nvSpPr>
        <p:spPr>
          <a:xfrm>
            <a:off x="2347900" y="1841450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285" name="Google Shape;2285;p171"/>
          <p:cNvSpPr txBox="1"/>
          <p:nvPr/>
        </p:nvSpPr>
        <p:spPr>
          <a:xfrm>
            <a:off x="2099100" y="3611950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CREDITS: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 This presentation template was created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, and includes icons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, and infographics &amp; images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 </a:t>
            </a:r>
            <a:endParaRPr b="1" sz="1000" u="sng">
              <a:solidFill>
                <a:schemeClr val="dk1"/>
              </a:solidFill>
              <a:latin typeface="Aleo"/>
              <a:ea typeface="Aleo"/>
              <a:cs typeface="Aleo"/>
              <a:sym typeface="Aleo"/>
            </a:endParaRPr>
          </a:p>
        </p:txBody>
      </p:sp>
      <p:grpSp>
        <p:nvGrpSpPr>
          <p:cNvPr id="2286" name="Google Shape;2286;p171"/>
          <p:cNvGrpSpPr/>
          <p:nvPr/>
        </p:nvGrpSpPr>
        <p:grpSpPr>
          <a:xfrm rot="5400000">
            <a:off x="-1668872" y="1653412"/>
            <a:ext cx="4169080" cy="831051"/>
            <a:chOff x="1690075" y="3533875"/>
            <a:chExt cx="1211625" cy="629775"/>
          </a:xfrm>
        </p:grpSpPr>
        <p:sp>
          <p:nvSpPr>
            <p:cNvPr id="2287" name="Google Shape;2287;p171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8" name="Google Shape;2288;p171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9" name="Google Shape;2289;p171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0" name="Google Shape;2290;p171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1" name="Google Shape;2291;p171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2" name="Google Shape;2292;p171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3" name="Google Shape;2293;p171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4" name="Google Shape;2294;p171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2295" name="Shape 2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6" name="Google Shape;2296;p172"/>
          <p:cNvSpPr/>
          <p:nvPr/>
        </p:nvSpPr>
        <p:spPr>
          <a:xfrm>
            <a:off x="8824525" y="265450"/>
            <a:ext cx="319475" cy="487795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7" name="Google Shape;2297;p172"/>
          <p:cNvSpPr/>
          <p:nvPr/>
        </p:nvSpPr>
        <p:spPr>
          <a:xfrm rot="5400000">
            <a:off x="6550097" y="-2063589"/>
            <a:ext cx="603266" cy="4584541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8" name="Google Shape;2298;p172"/>
          <p:cNvSpPr/>
          <p:nvPr/>
        </p:nvSpPr>
        <p:spPr>
          <a:xfrm>
            <a:off x="8556200" y="3825767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lt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9" name="Google Shape;2299;p172"/>
          <p:cNvSpPr/>
          <p:nvPr/>
        </p:nvSpPr>
        <p:spPr>
          <a:xfrm rot="8875342">
            <a:off x="7846944" y="1134000"/>
            <a:ext cx="596414" cy="596443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0" name="Google Shape;2300;p172"/>
          <p:cNvSpPr/>
          <p:nvPr/>
        </p:nvSpPr>
        <p:spPr>
          <a:xfrm rot="8875432">
            <a:off x="7339765" y="-598716"/>
            <a:ext cx="2150119" cy="2150119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01" name="Google Shape;2301;p172"/>
          <p:cNvGrpSpPr/>
          <p:nvPr/>
        </p:nvGrpSpPr>
        <p:grpSpPr>
          <a:xfrm>
            <a:off x="7368598" y="4513625"/>
            <a:ext cx="1775394" cy="629775"/>
            <a:chOff x="1690075" y="3533875"/>
            <a:chExt cx="1211625" cy="629775"/>
          </a:xfrm>
        </p:grpSpPr>
        <p:sp>
          <p:nvSpPr>
            <p:cNvPr id="2302" name="Google Shape;2302;p172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3" name="Google Shape;2303;p172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4" name="Google Shape;2304;p172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5" name="Google Shape;2305;p172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6" name="Google Shape;2306;p172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7" name="Google Shape;2307;p172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8" name="Google Shape;2308;p172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9" name="Google Shape;2309;p172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10" name="Google Shape;2310;p172"/>
          <p:cNvSpPr/>
          <p:nvPr/>
        </p:nvSpPr>
        <p:spPr>
          <a:xfrm>
            <a:off x="6156150" y="307680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2311" name="Shape 2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2" name="Google Shape;2312;p173"/>
          <p:cNvGrpSpPr/>
          <p:nvPr/>
        </p:nvGrpSpPr>
        <p:grpSpPr>
          <a:xfrm>
            <a:off x="-436263" y="-394671"/>
            <a:ext cx="1868350" cy="1868337"/>
            <a:chOff x="2353925" y="1007975"/>
            <a:chExt cx="3881075" cy="3881050"/>
          </a:xfrm>
        </p:grpSpPr>
        <p:sp>
          <p:nvSpPr>
            <p:cNvPr id="2313" name="Google Shape;2313;p173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4" name="Google Shape;2314;p173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5" name="Google Shape;2315;p173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6" name="Google Shape;2316;p173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17" name="Google Shape;2317;p173"/>
          <p:cNvSpPr/>
          <p:nvPr/>
        </p:nvSpPr>
        <p:spPr>
          <a:xfrm>
            <a:off x="-97275" y="2383225"/>
            <a:ext cx="533248" cy="2877863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8" name="Google Shape;2318;p173"/>
          <p:cNvSpPr/>
          <p:nvPr/>
        </p:nvSpPr>
        <p:spPr>
          <a:xfrm>
            <a:off x="435950" y="879650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9" name="Google Shape;2319;p173"/>
          <p:cNvSpPr/>
          <p:nvPr/>
        </p:nvSpPr>
        <p:spPr>
          <a:xfrm>
            <a:off x="0" y="0"/>
            <a:ext cx="319491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0" name="Google Shape;2320;p173"/>
          <p:cNvSpPr/>
          <p:nvPr/>
        </p:nvSpPr>
        <p:spPr>
          <a:xfrm>
            <a:off x="526125" y="46585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1" name="Google Shape;2321;p173"/>
          <p:cNvSpPr/>
          <p:nvPr/>
        </p:nvSpPr>
        <p:spPr>
          <a:xfrm flipH="1" rot="10800000">
            <a:off x="8421650" y="-89157"/>
            <a:ext cx="435951" cy="284943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2" name="Google Shape;2322;p173"/>
          <p:cNvSpPr/>
          <p:nvPr/>
        </p:nvSpPr>
        <p:spPr>
          <a:xfrm flipH="1" rot="10800000">
            <a:off x="8857600" y="1503575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23" name="Google Shape;2323;p173"/>
          <p:cNvGrpSpPr/>
          <p:nvPr/>
        </p:nvGrpSpPr>
        <p:grpSpPr>
          <a:xfrm>
            <a:off x="8421674" y="3639925"/>
            <a:ext cx="722371" cy="629775"/>
            <a:chOff x="1690075" y="3533875"/>
            <a:chExt cx="1211625" cy="629775"/>
          </a:xfrm>
        </p:grpSpPr>
        <p:sp>
          <p:nvSpPr>
            <p:cNvPr id="2324" name="Google Shape;2324;p173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5" name="Google Shape;2325;p173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6" name="Google Shape;2326;p173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7" name="Google Shape;2327;p173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8" name="Google Shape;2328;p173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9" name="Google Shape;2329;p173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0" name="Google Shape;2330;p173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1" name="Google Shape;2331;p173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1"/>
        </a:solidFill>
      </p:bgPr>
    </p:bg>
    <p:spTree>
      <p:nvGrpSpPr>
        <p:cNvPr id="2335" name="Shape 2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6" name="Google Shape;2336;p175"/>
          <p:cNvSpPr txBox="1"/>
          <p:nvPr>
            <p:ph type="ctrTitle"/>
          </p:nvPr>
        </p:nvSpPr>
        <p:spPr>
          <a:xfrm>
            <a:off x="1179875" y="1323750"/>
            <a:ext cx="6784200" cy="2020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2337" name="Google Shape;2337;p175"/>
          <p:cNvSpPr txBox="1"/>
          <p:nvPr>
            <p:ph idx="1" type="subTitle"/>
          </p:nvPr>
        </p:nvSpPr>
        <p:spPr>
          <a:xfrm>
            <a:off x="2307675" y="3343950"/>
            <a:ext cx="45288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338" name="Google Shape;2338;p175"/>
          <p:cNvSpPr/>
          <p:nvPr/>
        </p:nvSpPr>
        <p:spPr>
          <a:xfrm>
            <a:off x="-61875" y="1615625"/>
            <a:ext cx="435951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9" name="Google Shape;2339;p175"/>
          <p:cNvSpPr/>
          <p:nvPr/>
        </p:nvSpPr>
        <p:spPr>
          <a:xfrm>
            <a:off x="-221600" y="2787813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40" name="Google Shape;2340;p175"/>
          <p:cNvGrpSpPr/>
          <p:nvPr/>
        </p:nvGrpSpPr>
        <p:grpSpPr>
          <a:xfrm>
            <a:off x="-667687" y="-35400"/>
            <a:ext cx="1211625" cy="629775"/>
            <a:chOff x="1690075" y="3533875"/>
            <a:chExt cx="1211625" cy="629775"/>
          </a:xfrm>
        </p:grpSpPr>
        <p:sp>
          <p:nvSpPr>
            <p:cNvPr id="2341" name="Google Shape;2341;p175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2" name="Google Shape;2342;p175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3" name="Google Shape;2343;p175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4" name="Google Shape;2344;p175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5" name="Google Shape;2345;p175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6" name="Google Shape;2346;p175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7" name="Google Shape;2347;p175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8" name="Google Shape;2348;p175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49" name="Google Shape;2349;p175"/>
          <p:cNvSpPr/>
          <p:nvPr/>
        </p:nvSpPr>
        <p:spPr>
          <a:xfrm>
            <a:off x="8580625" y="-3540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0" name="Google Shape;2350;p175"/>
          <p:cNvSpPr/>
          <p:nvPr/>
        </p:nvSpPr>
        <p:spPr>
          <a:xfrm>
            <a:off x="526125" y="46585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1" name="Google Shape;2351;p175"/>
          <p:cNvSpPr/>
          <p:nvPr/>
        </p:nvSpPr>
        <p:spPr>
          <a:xfrm flipH="1">
            <a:off x="8580625" y="1615613"/>
            <a:ext cx="435951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2" name="Google Shape;2352;p175"/>
          <p:cNvSpPr/>
          <p:nvPr/>
        </p:nvSpPr>
        <p:spPr>
          <a:xfrm flipH="1">
            <a:off x="8856826" y="2787800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53" name="Shape 2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4" name="Google Shape;2354;p176"/>
          <p:cNvSpPr txBox="1"/>
          <p:nvPr>
            <p:ph type="title"/>
          </p:nvPr>
        </p:nvSpPr>
        <p:spPr>
          <a:xfrm>
            <a:off x="3684785" y="2477400"/>
            <a:ext cx="4786800" cy="17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355" name="Google Shape;2355;p176"/>
          <p:cNvSpPr txBox="1"/>
          <p:nvPr>
            <p:ph hasCustomPrompt="1" idx="2" type="title"/>
          </p:nvPr>
        </p:nvSpPr>
        <p:spPr>
          <a:xfrm>
            <a:off x="3818575" y="1635600"/>
            <a:ext cx="1474500" cy="841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356" name="Google Shape;2356;p176"/>
          <p:cNvSpPr/>
          <p:nvPr>
            <p:ph idx="3" type="pic"/>
          </p:nvPr>
        </p:nvSpPr>
        <p:spPr>
          <a:xfrm>
            <a:off x="713225" y="539500"/>
            <a:ext cx="2760600" cy="4064400"/>
          </a:xfrm>
          <a:prstGeom prst="rect">
            <a:avLst/>
          </a:prstGeom>
          <a:noFill/>
          <a:ln>
            <a:noFill/>
          </a:ln>
        </p:spPr>
      </p:sp>
      <p:sp>
        <p:nvSpPr>
          <p:cNvPr id="2357" name="Google Shape;2357;p176"/>
          <p:cNvSpPr/>
          <p:nvPr/>
        </p:nvSpPr>
        <p:spPr>
          <a:xfrm>
            <a:off x="8824525" y="265450"/>
            <a:ext cx="319475" cy="487795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8" name="Google Shape;2358;p176"/>
          <p:cNvSpPr/>
          <p:nvPr/>
        </p:nvSpPr>
        <p:spPr>
          <a:xfrm rot="5400000">
            <a:off x="6606669" y="-2083242"/>
            <a:ext cx="587039" cy="464002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9" name="Google Shape;2359;p176"/>
          <p:cNvSpPr/>
          <p:nvPr/>
        </p:nvSpPr>
        <p:spPr>
          <a:xfrm>
            <a:off x="8556200" y="3825767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lt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60" name="Shape 2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1" name="Google Shape;2361;p17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62" name="Google Shape;2362;p177"/>
          <p:cNvSpPr txBox="1"/>
          <p:nvPr>
            <p:ph idx="1" type="body"/>
          </p:nvPr>
        </p:nvSpPr>
        <p:spPr>
          <a:xfrm>
            <a:off x="720000" y="1153292"/>
            <a:ext cx="7704000" cy="345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2363" name="Google Shape;2363;p177"/>
          <p:cNvSpPr/>
          <p:nvPr/>
        </p:nvSpPr>
        <p:spPr>
          <a:xfrm rot="5400000">
            <a:off x="1588513" y="3525538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4" name="Google Shape;2364;p177"/>
          <p:cNvSpPr/>
          <p:nvPr/>
        </p:nvSpPr>
        <p:spPr>
          <a:xfrm flipH="1" rot="-2699862">
            <a:off x="-302048" y="4622816"/>
            <a:ext cx="1013442" cy="1013442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65" name="Google Shape;2365;p177"/>
          <p:cNvGrpSpPr/>
          <p:nvPr/>
        </p:nvGrpSpPr>
        <p:grpSpPr>
          <a:xfrm>
            <a:off x="7932363" y="-90275"/>
            <a:ext cx="1211625" cy="629775"/>
            <a:chOff x="1690075" y="3533875"/>
            <a:chExt cx="1211625" cy="629775"/>
          </a:xfrm>
        </p:grpSpPr>
        <p:sp>
          <p:nvSpPr>
            <p:cNvPr id="2366" name="Google Shape;2366;p177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7" name="Google Shape;2367;p177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8" name="Google Shape;2368;p177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9" name="Google Shape;2369;p177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0" name="Google Shape;2370;p177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1" name="Google Shape;2371;p177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2" name="Google Shape;2372;p177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3" name="Google Shape;2373;p177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74" name="Google Shape;2374;p177"/>
          <p:cNvGrpSpPr/>
          <p:nvPr/>
        </p:nvGrpSpPr>
        <p:grpSpPr>
          <a:xfrm>
            <a:off x="7116428" y="-766630"/>
            <a:ext cx="1211672" cy="1211664"/>
            <a:chOff x="2353925" y="1007975"/>
            <a:chExt cx="3881075" cy="3881050"/>
          </a:xfrm>
        </p:grpSpPr>
        <p:sp>
          <p:nvSpPr>
            <p:cNvPr id="2375" name="Google Shape;2375;p177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6" name="Google Shape;2376;p177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7" name="Google Shape;2377;p177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8" name="Google Shape;2378;p177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79" name="Google Shape;2379;p177"/>
          <p:cNvSpPr/>
          <p:nvPr/>
        </p:nvSpPr>
        <p:spPr>
          <a:xfrm flipH="1" rot="-2700288">
            <a:off x="26699" y="4503571"/>
            <a:ext cx="282869" cy="282869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80" name="Shape 2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1" name="Google Shape;2381;p17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82" name="Google Shape;2382;p178"/>
          <p:cNvSpPr txBox="1"/>
          <p:nvPr>
            <p:ph idx="1" type="subTitle"/>
          </p:nvPr>
        </p:nvSpPr>
        <p:spPr>
          <a:xfrm>
            <a:off x="4923137" y="2202925"/>
            <a:ext cx="2505600" cy="15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383" name="Google Shape;2383;p178"/>
          <p:cNvSpPr txBox="1"/>
          <p:nvPr>
            <p:ph idx="2" type="subTitle"/>
          </p:nvPr>
        </p:nvSpPr>
        <p:spPr>
          <a:xfrm>
            <a:off x="1715263" y="2202925"/>
            <a:ext cx="2505600" cy="15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384" name="Google Shape;2384;p178"/>
          <p:cNvSpPr txBox="1"/>
          <p:nvPr>
            <p:ph idx="3" type="subTitle"/>
          </p:nvPr>
        </p:nvSpPr>
        <p:spPr>
          <a:xfrm>
            <a:off x="1715263" y="1746327"/>
            <a:ext cx="25056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385" name="Google Shape;2385;p178"/>
          <p:cNvSpPr txBox="1"/>
          <p:nvPr>
            <p:ph idx="4" type="subTitle"/>
          </p:nvPr>
        </p:nvSpPr>
        <p:spPr>
          <a:xfrm>
            <a:off x="4923138" y="1746327"/>
            <a:ext cx="25056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386" name="Google Shape;2386;p178"/>
          <p:cNvSpPr/>
          <p:nvPr/>
        </p:nvSpPr>
        <p:spPr>
          <a:xfrm rot="10800000">
            <a:off x="0" y="2962600"/>
            <a:ext cx="319475" cy="191535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7" name="Google Shape;2387;p178"/>
          <p:cNvSpPr/>
          <p:nvPr/>
        </p:nvSpPr>
        <p:spPr>
          <a:xfrm rot="-5400000">
            <a:off x="2020029" y="2664097"/>
            <a:ext cx="479649" cy="464940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88" name="Google Shape;2388;p178"/>
          <p:cNvGrpSpPr/>
          <p:nvPr/>
        </p:nvGrpSpPr>
        <p:grpSpPr>
          <a:xfrm rot="10800000">
            <a:off x="-6" y="2790425"/>
            <a:ext cx="727217" cy="629775"/>
            <a:chOff x="1690075" y="3533875"/>
            <a:chExt cx="1211625" cy="629775"/>
          </a:xfrm>
        </p:grpSpPr>
        <p:sp>
          <p:nvSpPr>
            <p:cNvPr id="2389" name="Google Shape;2389;p178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0" name="Google Shape;2390;p178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1" name="Google Shape;2391;p178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2" name="Google Shape;2392;p178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3" name="Google Shape;2393;p178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4" name="Google Shape;2394;p178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5" name="Google Shape;2395;p178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6" name="Google Shape;2396;p178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97" name="Google Shape;2397;p178"/>
          <p:cNvGrpSpPr/>
          <p:nvPr/>
        </p:nvGrpSpPr>
        <p:grpSpPr>
          <a:xfrm>
            <a:off x="3808745" y="4500947"/>
            <a:ext cx="1146081" cy="1146074"/>
            <a:chOff x="2353925" y="1007975"/>
            <a:chExt cx="3881075" cy="3881050"/>
          </a:xfrm>
        </p:grpSpPr>
        <p:sp>
          <p:nvSpPr>
            <p:cNvPr id="2398" name="Google Shape;2398;p178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9" name="Google Shape;2399;p178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0" name="Google Shape;2400;p178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1" name="Google Shape;2401;p178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/>
          <p:nvPr>
            <p:ph type="title"/>
          </p:nvPr>
        </p:nvSpPr>
        <p:spPr>
          <a:xfrm>
            <a:off x="796400" y="774975"/>
            <a:ext cx="4294800" cy="123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28" name="Google Shape;128;p19"/>
          <p:cNvSpPr txBox="1"/>
          <p:nvPr>
            <p:ph idx="1" type="subTitle"/>
          </p:nvPr>
        </p:nvSpPr>
        <p:spPr>
          <a:xfrm>
            <a:off x="796400" y="2070225"/>
            <a:ext cx="4294800" cy="22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AutoNum type="arabicPeriod"/>
              <a:defRPr/>
            </a:lvl1pPr>
            <a:lvl2pPr lvl="1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romanLcPeriod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rabicPeriod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rabicPeriod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lphaLcPeriod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9pPr>
          </a:lstStyle>
          <a:p/>
        </p:txBody>
      </p:sp>
      <p:sp>
        <p:nvSpPr>
          <p:cNvPr id="129" name="Google Shape;129;p19"/>
          <p:cNvSpPr/>
          <p:nvPr>
            <p:ph idx="2" type="pic"/>
          </p:nvPr>
        </p:nvSpPr>
        <p:spPr>
          <a:xfrm>
            <a:off x="5643775" y="539500"/>
            <a:ext cx="2787000" cy="4064400"/>
          </a:xfrm>
          <a:prstGeom prst="rect">
            <a:avLst/>
          </a:prstGeom>
          <a:noFill/>
          <a:ln>
            <a:noFill/>
          </a:ln>
        </p:spPr>
      </p:sp>
      <p:sp>
        <p:nvSpPr>
          <p:cNvPr id="130" name="Google Shape;130;p19"/>
          <p:cNvSpPr/>
          <p:nvPr/>
        </p:nvSpPr>
        <p:spPr>
          <a:xfrm>
            <a:off x="8529474" y="1990850"/>
            <a:ext cx="433396" cy="221291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9"/>
          <p:cNvSpPr/>
          <p:nvPr/>
        </p:nvSpPr>
        <p:spPr>
          <a:xfrm>
            <a:off x="8401419" y="2930583"/>
            <a:ext cx="256123" cy="2212912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2" name="Google Shape;132;p19"/>
          <p:cNvGrpSpPr/>
          <p:nvPr/>
        </p:nvGrpSpPr>
        <p:grpSpPr>
          <a:xfrm>
            <a:off x="6686800" y="4648225"/>
            <a:ext cx="1211625" cy="629775"/>
            <a:chOff x="1690075" y="3533875"/>
            <a:chExt cx="1211625" cy="629775"/>
          </a:xfrm>
        </p:grpSpPr>
        <p:sp>
          <p:nvSpPr>
            <p:cNvPr id="133" name="Google Shape;133;p19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19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19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19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19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9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9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19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402" name="Shape 2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3" name="Google Shape;2403;p179"/>
          <p:cNvSpPr/>
          <p:nvPr/>
        </p:nvSpPr>
        <p:spPr>
          <a:xfrm>
            <a:off x="8581350" y="-576875"/>
            <a:ext cx="638850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4" name="Google Shape;2404;p17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05" name="Google Shape;2405;p179"/>
          <p:cNvSpPr/>
          <p:nvPr/>
        </p:nvSpPr>
        <p:spPr>
          <a:xfrm>
            <a:off x="252193" y="4052549"/>
            <a:ext cx="360746" cy="360746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6" name="Google Shape;2406;p179"/>
          <p:cNvSpPr/>
          <p:nvPr/>
        </p:nvSpPr>
        <p:spPr>
          <a:xfrm>
            <a:off x="-589425" y="4093241"/>
            <a:ext cx="1309427" cy="1309484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7" name="Google Shape;2407;p179"/>
          <p:cNvSpPr/>
          <p:nvPr/>
        </p:nvSpPr>
        <p:spPr>
          <a:xfrm>
            <a:off x="8421625" y="539500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408" name="Shape 2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9" name="Google Shape;2409;p180"/>
          <p:cNvSpPr txBox="1"/>
          <p:nvPr>
            <p:ph type="title"/>
          </p:nvPr>
        </p:nvSpPr>
        <p:spPr>
          <a:xfrm>
            <a:off x="796400" y="774975"/>
            <a:ext cx="4294800" cy="123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10" name="Google Shape;2410;p180"/>
          <p:cNvSpPr txBox="1"/>
          <p:nvPr>
            <p:ph idx="1" type="subTitle"/>
          </p:nvPr>
        </p:nvSpPr>
        <p:spPr>
          <a:xfrm>
            <a:off x="796400" y="2070225"/>
            <a:ext cx="4294800" cy="22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AutoNum type="arabicPeriod"/>
              <a:defRPr/>
            </a:lvl1pPr>
            <a:lvl2pPr lvl="1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romanLcPeriod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rabicPeriod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rabicPeriod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lphaLcPeriod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9pPr>
          </a:lstStyle>
          <a:p/>
        </p:txBody>
      </p:sp>
      <p:sp>
        <p:nvSpPr>
          <p:cNvPr id="2411" name="Google Shape;2411;p180"/>
          <p:cNvSpPr/>
          <p:nvPr>
            <p:ph idx="2" type="pic"/>
          </p:nvPr>
        </p:nvSpPr>
        <p:spPr>
          <a:xfrm>
            <a:off x="5643775" y="539500"/>
            <a:ext cx="2787000" cy="4064400"/>
          </a:xfrm>
          <a:prstGeom prst="rect">
            <a:avLst/>
          </a:prstGeom>
          <a:noFill/>
          <a:ln>
            <a:noFill/>
          </a:ln>
        </p:spPr>
      </p:sp>
      <p:sp>
        <p:nvSpPr>
          <p:cNvPr id="2412" name="Google Shape;2412;p180"/>
          <p:cNvSpPr/>
          <p:nvPr/>
        </p:nvSpPr>
        <p:spPr>
          <a:xfrm>
            <a:off x="8529474" y="1990850"/>
            <a:ext cx="433396" cy="221291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3" name="Google Shape;2413;p180"/>
          <p:cNvSpPr/>
          <p:nvPr/>
        </p:nvSpPr>
        <p:spPr>
          <a:xfrm>
            <a:off x="8401419" y="2930583"/>
            <a:ext cx="256123" cy="2212912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414" name="Google Shape;2414;p180"/>
          <p:cNvGrpSpPr/>
          <p:nvPr/>
        </p:nvGrpSpPr>
        <p:grpSpPr>
          <a:xfrm>
            <a:off x="6686800" y="4648225"/>
            <a:ext cx="1211625" cy="629775"/>
            <a:chOff x="1690075" y="3533875"/>
            <a:chExt cx="1211625" cy="629775"/>
          </a:xfrm>
        </p:grpSpPr>
        <p:sp>
          <p:nvSpPr>
            <p:cNvPr id="2415" name="Google Shape;2415;p180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6" name="Google Shape;2416;p180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7" name="Google Shape;2417;p180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8" name="Google Shape;2418;p180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9" name="Google Shape;2419;p180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0" name="Google Shape;2420;p180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1" name="Google Shape;2421;p180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2" name="Google Shape;2422;p180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423" name="Shape 2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4" name="Google Shape;2424;p181"/>
          <p:cNvSpPr txBox="1"/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425" name="Shape 2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" name="Google Shape;2426;p182"/>
          <p:cNvSpPr txBox="1"/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1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27" name="Google Shape;2427;p182"/>
          <p:cNvSpPr txBox="1"/>
          <p:nvPr>
            <p:ph idx="1" type="subTitle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428" name="Shape 2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9" name="Google Shape;2429;p183"/>
          <p:cNvSpPr txBox="1"/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430" name="Shape 2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1" name="Google Shape;2431;p184"/>
          <p:cNvSpPr txBox="1"/>
          <p:nvPr>
            <p:ph hasCustomPrompt="1" type="title"/>
          </p:nvPr>
        </p:nvSpPr>
        <p:spPr>
          <a:xfrm>
            <a:off x="1284000" y="1667100"/>
            <a:ext cx="6576000" cy="130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432" name="Google Shape;2432;p184"/>
          <p:cNvSpPr txBox="1"/>
          <p:nvPr>
            <p:ph idx="1" type="subTitle"/>
          </p:nvPr>
        </p:nvSpPr>
        <p:spPr>
          <a:xfrm>
            <a:off x="1284000" y="2969275"/>
            <a:ext cx="65760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433" name="Google Shape;2433;p184"/>
          <p:cNvSpPr/>
          <p:nvPr/>
        </p:nvSpPr>
        <p:spPr>
          <a:xfrm>
            <a:off x="-64850" y="2383225"/>
            <a:ext cx="500795" cy="2808856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4" name="Google Shape;2434;p184"/>
          <p:cNvSpPr/>
          <p:nvPr/>
        </p:nvSpPr>
        <p:spPr>
          <a:xfrm>
            <a:off x="435950" y="879650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5" name="Google Shape;2435;p184"/>
          <p:cNvSpPr/>
          <p:nvPr/>
        </p:nvSpPr>
        <p:spPr>
          <a:xfrm>
            <a:off x="0" y="0"/>
            <a:ext cx="319491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6" name="Google Shape;2436;p184"/>
          <p:cNvSpPr/>
          <p:nvPr/>
        </p:nvSpPr>
        <p:spPr>
          <a:xfrm flipH="1" rot="10800000">
            <a:off x="8857600" y="1503575"/>
            <a:ext cx="33506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437" name="Google Shape;2437;p184"/>
          <p:cNvGrpSpPr/>
          <p:nvPr/>
        </p:nvGrpSpPr>
        <p:grpSpPr>
          <a:xfrm>
            <a:off x="8421674" y="3639925"/>
            <a:ext cx="722371" cy="629775"/>
            <a:chOff x="1690075" y="3533875"/>
            <a:chExt cx="1211625" cy="629775"/>
          </a:xfrm>
        </p:grpSpPr>
        <p:sp>
          <p:nvSpPr>
            <p:cNvPr id="2438" name="Google Shape;2438;p184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9" name="Google Shape;2439;p184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0" name="Google Shape;2440;p184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1" name="Google Shape;2441;p184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2" name="Google Shape;2442;p184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3" name="Google Shape;2443;p184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4" name="Google Shape;2444;p184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5" name="Google Shape;2445;p184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46" name="Google Shape;2446;p184"/>
          <p:cNvSpPr/>
          <p:nvPr/>
        </p:nvSpPr>
        <p:spPr>
          <a:xfrm flipH="1" rot="10800000">
            <a:off x="8421650" y="-48581"/>
            <a:ext cx="435951" cy="2808856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447" name="Shape 24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2448" name="Shape 2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9" name="Google Shape;2449;p18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50" name="Google Shape;2450;p186"/>
          <p:cNvSpPr txBox="1"/>
          <p:nvPr>
            <p:ph hasCustomPrompt="1" idx="2" type="title"/>
          </p:nvPr>
        </p:nvSpPr>
        <p:spPr>
          <a:xfrm>
            <a:off x="1618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51" name="Google Shape;2451;p186"/>
          <p:cNvSpPr txBox="1"/>
          <p:nvPr>
            <p:ph hasCustomPrompt="1" idx="3" type="title"/>
          </p:nvPr>
        </p:nvSpPr>
        <p:spPr>
          <a:xfrm>
            <a:off x="1618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52" name="Google Shape;2452;p186"/>
          <p:cNvSpPr txBox="1"/>
          <p:nvPr>
            <p:ph hasCustomPrompt="1" idx="4" type="title"/>
          </p:nvPr>
        </p:nvSpPr>
        <p:spPr>
          <a:xfrm>
            <a:off x="4204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53" name="Google Shape;2453;p186"/>
          <p:cNvSpPr txBox="1"/>
          <p:nvPr>
            <p:ph hasCustomPrompt="1" idx="5" type="title"/>
          </p:nvPr>
        </p:nvSpPr>
        <p:spPr>
          <a:xfrm>
            <a:off x="4204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54" name="Google Shape;2454;p186"/>
          <p:cNvSpPr txBox="1"/>
          <p:nvPr>
            <p:ph hasCustomPrompt="1" idx="6" type="title"/>
          </p:nvPr>
        </p:nvSpPr>
        <p:spPr>
          <a:xfrm>
            <a:off x="6790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55" name="Google Shape;2455;p186"/>
          <p:cNvSpPr txBox="1"/>
          <p:nvPr>
            <p:ph hasCustomPrompt="1" idx="7" type="title"/>
          </p:nvPr>
        </p:nvSpPr>
        <p:spPr>
          <a:xfrm>
            <a:off x="6790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456" name="Google Shape;2456;p186"/>
          <p:cNvSpPr txBox="1"/>
          <p:nvPr>
            <p:ph idx="1" type="subTitle"/>
          </p:nvPr>
        </p:nvSpPr>
        <p:spPr>
          <a:xfrm>
            <a:off x="720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457" name="Google Shape;2457;p186"/>
          <p:cNvSpPr txBox="1"/>
          <p:nvPr>
            <p:ph idx="8" type="subTitle"/>
          </p:nvPr>
        </p:nvSpPr>
        <p:spPr>
          <a:xfrm>
            <a:off x="3306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458" name="Google Shape;2458;p186"/>
          <p:cNvSpPr txBox="1"/>
          <p:nvPr>
            <p:ph idx="9" type="subTitle"/>
          </p:nvPr>
        </p:nvSpPr>
        <p:spPr>
          <a:xfrm>
            <a:off x="5892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459" name="Google Shape;2459;p186"/>
          <p:cNvSpPr txBox="1"/>
          <p:nvPr>
            <p:ph idx="13" type="subTitle"/>
          </p:nvPr>
        </p:nvSpPr>
        <p:spPr>
          <a:xfrm>
            <a:off x="720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460" name="Google Shape;2460;p186"/>
          <p:cNvSpPr txBox="1"/>
          <p:nvPr>
            <p:ph idx="14" type="subTitle"/>
          </p:nvPr>
        </p:nvSpPr>
        <p:spPr>
          <a:xfrm>
            <a:off x="3306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461" name="Google Shape;2461;p186"/>
          <p:cNvSpPr txBox="1"/>
          <p:nvPr>
            <p:ph idx="15" type="subTitle"/>
          </p:nvPr>
        </p:nvSpPr>
        <p:spPr>
          <a:xfrm>
            <a:off x="5892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462" name="Google Shape;2462;p186"/>
          <p:cNvSpPr/>
          <p:nvPr/>
        </p:nvSpPr>
        <p:spPr>
          <a:xfrm>
            <a:off x="98850" y="-81075"/>
            <a:ext cx="396854" cy="284142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463" name="Google Shape;2463;p186"/>
          <p:cNvGrpSpPr/>
          <p:nvPr/>
        </p:nvGrpSpPr>
        <p:grpSpPr>
          <a:xfrm>
            <a:off x="-308537" y="4604000"/>
            <a:ext cx="1211625" cy="629775"/>
            <a:chOff x="1690075" y="3533875"/>
            <a:chExt cx="1211625" cy="629775"/>
          </a:xfrm>
        </p:grpSpPr>
        <p:sp>
          <p:nvSpPr>
            <p:cNvPr id="2464" name="Google Shape;2464;p186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5" name="Google Shape;2465;p186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6" name="Google Shape;2466;p186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7" name="Google Shape;2467;p186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8" name="Google Shape;2468;p186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9" name="Google Shape;2469;p186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0" name="Google Shape;2470;p186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1" name="Google Shape;2471;p186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72" name="Google Shape;2472;p186"/>
          <p:cNvGrpSpPr/>
          <p:nvPr/>
        </p:nvGrpSpPr>
        <p:grpSpPr>
          <a:xfrm>
            <a:off x="-423705" y="1480872"/>
            <a:ext cx="1146081" cy="1146074"/>
            <a:chOff x="2353925" y="1007975"/>
            <a:chExt cx="3881075" cy="3881050"/>
          </a:xfrm>
        </p:grpSpPr>
        <p:sp>
          <p:nvSpPr>
            <p:cNvPr id="2473" name="Google Shape;2473;p186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4" name="Google Shape;2474;p186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5" name="Google Shape;2475;p186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6" name="Google Shape;2476;p186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77" name="Google Shape;2477;p186"/>
          <p:cNvSpPr/>
          <p:nvPr/>
        </p:nvSpPr>
        <p:spPr>
          <a:xfrm>
            <a:off x="8906125" y="749250"/>
            <a:ext cx="465814" cy="2295593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8" name="Google Shape;2478;p186"/>
          <p:cNvSpPr/>
          <p:nvPr/>
        </p:nvSpPr>
        <p:spPr>
          <a:xfrm>
            <a:off x="8648300" y="2383225"/>
            <a:ext cx="396854" cy="284142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9" name="Google Shape;2479;p186"/>
          <p:cNvSpPr/>
          <p:nvPr/>
        </p:nvSpPr>
        <p:spPr>
          <a:xfrm>
            <a:off x="8906125" y="-125300"/>
            <a:ext cx="396850" cy="396850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4">
    <p:spTree>
      <p:nvGrpSpPr>
        <p:cNvPr id="2480" name="Shape 2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1" name="Google Shape;2481;p187"/>
          <p:cNvSpPr txBox="1"/>
          <p:nvPr>
            <p:ph type="title"/>
          </p:nvPr>
        </p:nvSpPr>
        <p:spPr>
          <a:xfrm>
            <a:off x="4089925" y="1271400"/>
            <a:ext cx="4331700" cy="60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82" name="Google Shape;2482;p187"/>
          <p:cNvSpPr txBox="1"/>
          <p:nvPr>
            <p:ph idx="1" type="subTitle"/>
          </p:nvPr>
        </p:nvSpPr>
        <p:spPr>
          <a:xfrm>
            <a:off x="4089925" y="1873500"/>
            <a:ext cx="4331700" cy="19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9pPr>
          </a:lstStyle>
          <a:p/>
        </p:txBody>
      </p:sp>
      <p:sp>
        <p:nvSpPr>
          <p:cNvPr id="2483" name="Google Shape;2483;p187"/>
          <p:cNvSpPr/>
          <p:nvPr/>
        </p:nvSpPr>
        <p:spPr>
          <a:xfrm flipH="1">
            <a:off x="8711307" y="269973"/>
            <a:ext cx="183925" cy="494972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4" name="Google Shape;2484;p187"/>
          <p:cNvSpPr/>
          <p:nvPr/>
        </p:nvSpPr>
        <p:spPr>
          <a:xfrm flipH="1">
            <a:off x="261553" y="2571750"/>
            <a:ext cx="183954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485" name="Google Shape;2485;p187"/>
          <p:cNvGrpSpPr/>
          <p:nvPr/>
        </p:nvGrpSpPr>
        <p:grpSpPr>
          <a:xfrm>
            <a:off x="-121703" y="2126746"/>
            <a:ext cx="950475" cy="950469"/>
            <a:chOff x="2353925" y="1007975"/>
            <a:chExt cx="3881075" cy="3881050"/>
          </a:xfrm>
        </p:grpSpPr>
        <p:sp>
          <p:nvSpPr>
            <p:cNvPr id="2486" name="Google Shape;2486;p187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7" name="Google Shape;2487;p187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8" name="Google Shape;2488;p187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9" name="Google Shape;2489;p187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90" name="Google Shape;2490;p187"/>
          <p:cNvGrpSpPr/>
          <p:nvPr/>
        </p:nvGrpSpPr>
        <p:grpSpPr>
          <a:xfrm flipH="1">
            <a:off x="8421633" y="0"/>
            <a:ext cx="722371" cy="629775"/>
            <a:chOff x="1690075" y="3533875"/>
            <a:chExt cx="1211625" cy="629775"/>
          </a:xfrm>
        </p:grpSpPr>
        <p:sp>
          <p:nvSpPr>
            <p:cNvPr id="2491" name="Google Shape;2491;p187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2" name="Google Shape;2492;p187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3" name="Google Shape;2493;p187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4" name="Google Shape;2494;p187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5" name="Google Shape;2495;p187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6" name="Google Shape;2496;p187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7" name="Google Shape;2497;p187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8" name="Google Shape;2498;p187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499" name="Shape 2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0" name="Google Shape;2500;p18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01" name="Google Shape;2501;p188"/>
          <p:cNvSpPr txBox="1"/>
          <p:nvPr>
            <p:ph idx="1" type="body"/>
          </p:nvPr>
        </p:nvSpPr>
        <p:spPr>
          <a:xfrm>
            <a:off x="719288" y="1090918"/>
            <a:ext cx="7704000" cy="35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2502" name="Google Shape;2502;p188"/>
          <p:cNvSpPr/>
          <p:nvPr/>
        </p:nvSpPr>
        <p:spPr>
          <a:xfrm rot="5400000">
            <a:off x="1588513" y="3525538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3" name="Google Shape;2503;p188"/>
          <p:cNvSpPr/>
          <p:nvPr/>
        </p:nvSpPr>
        <p:spPr>
          <a:xfrm flipH="1" rot="-2699862">
            <a:off x="-302048" y="4622816"/>
            <a:ext cx="1013442" cy="1013442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04" name="Google Shape;2504;p188"/>
          <p:cNvGrpSpPr/>
          <p:nvPr/>
        </p:nvGrpSpPr>
        <p:grpSpPr>
          <a:xfrm>
            <a:off x="7932363" y="-90275"/>
            <a:ext cx="1211625" cy="629775"/>
            <a:chOff x="1690075" y="3533875"/>
            <a:chExt cx="1211625" cy="629775"/>
          </a:xfrm>
        </p:grpSpPr>
        <p:sp>
          <p:nvSpPr>
            <p:cNvPr id="2505" name="Google Shape;2505;p188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6" name="Google Shape;2506;p188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7" name="Google Shape;2507;p188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8" name="Google Shape;2508;p188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9" name="Google Shape;2509;p188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0" name="Google Shape;2510;p188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1" name="Google Shape;2511;p188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2" name="Google Shape;2512;p188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13" name="Google Shape;2513;p188"/>
          <p:cNvGrpSpPr/>
          <p:nvPr/>
        </p:nvGrpSpPr>
        <p:grpSpPr>
          <a:xfrm>
            <a:off x="7116428" y="-766630"/>
            <a:ext cx="1211672" cy="1211664"/>
            <a:chOff x="2353925" y="1007975"/>
            <a:chExt cx="3881075" cy="3881050"/>
          </a:xfrm>
        </p:grpSpPr>
        <p:sp>
          <p:nvSpPr>
            <p:cNvPr id="2514" name="Google Shape;2514;p188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5" name="Google Shape;2515;p188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6" name="Google Shape;2516;p188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7" name="Google Shape;2517;p188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18" name="Google Shape;2518;p188"/>
          <p:cNvSpPr/>
          <p:nvPr/>
        </p:nvSpPr>
        <p:spPr>
          <a:xfrm flipH="1" rot="-2700288">
            <a:off x="26699" y="4503571"/>
            <a:ext cx="282869" cy="282869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/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_1_1">
    <p:spTree>
      <p:nvGrpSpPr>
        <p:cNvPr id="2519" name="Shape 2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0" name="Google Shape;2520;p189"/>
          <p:cNvSpPr txBox="1"/>
          <p:nvPr>
            <p:ph type="title"/>
          </p:nvPr>
        </p:nvSpPr>
        <p:spPr>
          <a:xfrm>
            <a:off x="6279450" y="1428325"/>
            <a:ext cx="2074200" cy="11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21" name="Google Shape;2521;p189"/>
          <p:cNvSpPr txBox="1"/>
          <p:nvPr>
            <p:ph idx="1" type="subTitle"/>
          </p:nvPr>
        </p:nvSpPr>
        <p:spPr>
          <a:xfrm>
            <a:off x="6279450" y="2521475"/>
            <a:ext cx="2074200" cy="119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522" name="Google Shape;2522;p189"/>
          <p:cNvSpPr/>
          <p:nvPr/>
        </p:nvSpPr>
        <p:spPr>
          <a:xfrm flipH="1" rot="5400000">
            <a:off x="6865620" y="2645088"/>
            <a:ext cx="319475" cy="423729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3" name="Google Shape;2523;p189"/>
          <p:cNvSpPr/>
          <p:nvPr/>
        </p:nvSpPr>
        <p:spPr>
          <a:xfrm flipH="1" rot="10800000">
            <a:off x="-64849" y="1477025"/>
            <a:ext cx="387654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4" name="Google Shape;2524;p189"/>
          <p:cNvSpPr/>
          <p:nvPr/>
        </p:nvSpPr>
        <p:spPr>
          <a:xfrm flipH="1" rot="10800000">
            <a:off x="217705" y="-2"/>
            <a:ext cx="319475" cy="423729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5" name="Google Shape;2525;p189"/>
          <p:cNvSpPr/>
          <p:nvPr/>
        </p:nvSpPr>
        <p:spPr>
          <a:xfrm flipH="1" rot="5400000">
            <a:off x="7640134" y="3640433"/>
            <a:ext cx="399856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2526" name="Shape 2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7" name="Google Shape;2527;p19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28" name="Google Shape;2528;p190"/>
          <p:cNvSpPr txBox="1"/>
          <p:nvPr>
            <p:ph idx="1" type="subTitle"/>
          </p:nvPr>
        </p:nvSpPr>
        <p:spPr>
          <a:xfrm>
            <a:off x="1063025" y="2241050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529" name="Google Shape;2529;p190"/>
          <p:cNvSpPr txBox="1"/>
          <p:nvPr>
            <p:ph idx="2" type="subTitle"/>
          </p:nvPr>
        </p:nvSpPr>
        <p:spPr>
          <a:xfrm>
            <a:off x="3609750" y="2241050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530" name="Google Shape;2530;p190"/>
          <p:cNvSpPr txBox="1"/>
          <p:nvPr>
            <p:ph idx="3" type="subTitle"/>
          </p:nvPr>
        </p:nvSpPr>
        <p:spPr>
          <a:xfrm>
            <a:off x="6156475" y="2241051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531" name="Google Shape;2531;p190"/>
          <p:cNvSpPr txBox="1"/>
          <p:nvPr>
            <p:ph idx="4" type="subTitle"/>
          </p:nvPr>
        </p:nvSpPr>
        <p:spPr>
          <a:xfrm>
            <a:off x="1063025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32" name="Google Shape;2532;p190"/>
          <p:cNvSpPr txBox="1"/>
          <p:nvPr>
            <p:ph idx="5" type="subTitle"/>
          </p:nvPr>
        </p:nvSpPr>
        <p:spPr>
          <a:xfrm>
            <a:off x="3609750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33" name="Google Shape;2533;p190"/>
          <p:cNvSpPr txBox="1"/>
          <p:nvPr>
            <p:ph idx="6" type="subTitle"/>
          </p:nvPr>
        </p:nvSpPr>
        <p:spPr>
          <a:xfrm>
            <a:off x="6156475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34" name="Google Shape;2534;p190"/>
          <p:cNvSpPr/>
          <p:nvPr/>
        </p:nvSpPr>
        <p:spPr>
          <a:xfrm>
            <a:off x="8859950" y="1403313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35" name="Google Shape;2535;p190"/>
          <p:cNvGrpSpPr/>
          <p:nvPr/>
        </p:nvGrpSpPr>
        <p:grpSpPr>
          <a:xfrm>
            <a:off x="8435780" y="3380147"/>
            <a:ext cx="1167815" cy="1167808"/>
            <a:chOff x="2353925" y="1007975"/>
            <a:chExt cx="3881075" cy="3881050"/>
          </a:xfrm>
        </p:grpSpPr>
        <p:sp>
          <p:nvSpPr>
            <p:cNvPr id="2536" name="Google Shape;2536;p190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accent3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7" name="Google Shape;2537;p190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8" name="Google Shape;2538;p190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9" name="Google Shape;2539;p190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40" name="Google Shape;2540;p190"/>
          <p:cNvSpPr/>
          <p:nvPr/>
        </p:nvSpPr>
        <p:spPr>
          <a:xfrm>
            <a:off x="8424000" y="-154025"/>
            <a:ext cx="435951" cy="2914298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2541" name="Shape 2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2" name="Google Shape;2542;p19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43" name="Google Shape;2543;p191"/>
          <p:cNvSpPr txBox="1"/>
          <p:nvPr>
            <p:ph idx="1" type="subTitle"/>
          </p:nvPr>
        </p:nvSpPr>
        <p:spPr>
          <a:xfrm>
            <a:off x="907063" y="1735625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544" name="Google Shape;2544;p191"/>
          <p:cNvSpPr txBox="1"/>
          <p:nvPr>
            <p:ph idx="2" type="subTitle"/>
          </p:nvPr>
        </p:nvSpPr>
        <p:spPr>
          <a:xfrm>
            <a:off x="4805239" y="1735625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545" name="Google Shape;2545;p191"/>
          <p:cNvSpPr txBox="1"/>
          <p:nvPr>
            <p:ph idx="3" type="subTitle"/>
          </p:nvPr>
        </p:nvSpPr>
        <p:spPr>
          <a:xfrm>
            <a:off x="907063" y="3396200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546" name="Google Shape;2546;p191"/>
          <p:cNvSpPr txBox="1"/>
          <p:nvPr>
            <p:ph idx="4" type="subTitle"/>
          </p:nvPr>
        </p:nvSpPr>
        <p:spPr>
          <a:xfrm>
            <a:off x="4805239" y="3396200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547" name="Google Shape;2547;p191"/>
          <p:cNvSpPr txBox="1"/>
          <p:nvPr>
            <p:ph idx="5" type="subTitle"/>
          </p:nvPr>
        </p:nvSpPr>
        <p:spPr>
          <a:xfrm>
            <a:off x="907064" y="128267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48" name="Google Shape;2548;p191"/>
          <p:cNvSpPr txBox="1"/>
          <p:nvPr>
            <p:ph idx="6" type="subTitle"/>
          </p:nvPr>
        </p:nvSpPr>
        <p:spPr>
          <a:xfrm>
            <a:off x="907064" y="294342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49" name="Google Shape;2549;p191"/>
          <p:cNvSpPr txBox="1"/>
          <p:nvPr>
            <p:ph idx="7" type="subTitle"/>
          </p:nvPr>
        </p:nvSpPr>
        <p:spPr>
          <a:xfrm>
            <a:off x="4805213" y="128267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50" name="Google Shape;2550;p191"/>
          <p:cNvSpPr txBox="1"/>
          <p:nvPr>
            <p:ph idx="8" type="subTitle"/>
          </p:nvPr>
        </p:nvSpPr>
        <p:spPr>
          <a:xfrm>
            <a:off x="4805213" y="294342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51" name="Google Shape;2551;p191"/>
          <p:cNvSpPr/>
          <p:nvPr/>
        </p:nvSpPr>
        <p:spPr>
          <a:xfrm>
            <a:off x="8684900" y="2383225"/>
            <a:ext cx="183954" cy="2836459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2" name="Google Shape;2552;p191"/>
          <p:cNvSpPr/>
          <p:nvPr/>
        </p:nvSpPr>
        <p:spPr>
          <a:xfrm>
            <a:off x="8580625" y="-3540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3" name="Google Shape;2553;p191"/>
          <p:cNvSpPr/>
          <p:nvPr/>
        </p:nvSpPr>
        <p:spPr>
          <a:xfrm>
            <a:off x="8580625" y="22123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4" name="Google Shape;2554;p191"/>
          <p:cNvSpPr/>
          <p:nvPr/>
        </p:nvSpPr>
        <p:spPr>
          <a:xfrm>
            <a:off x="256700" y="235087"/>
            <a:ext cx="183925" cy="4968219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55" name="Google Shape;2555;p191"/>
          <p:cNvGrpSpPr/>
          <p:nvPr/>
        </p:nvGrpSpPr>
        <p:grpSpPr>
          <a:xfrm>
            <a:off x="-667687" y="-35400"/>
            <a:ext cx="1211625" cy="629775"/>
            <a:chOff x="1690075" y="3533875"/>
            <a:chExt cx="1211625" cy="629775"/>
          </a:xfrm>
        </p:grpSpPr>
        <p:sp>
          <p:nvSpPr>
            <p:cNvPr id="2556" name="Google Shape;2556;p191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7" name="Google Shape;2557;p191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8" name="Google Shape;2558;p191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9" name="Google Shape;2559;p191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0" name="Google Shape;2560;p191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1" name="Google Shape;2561;p191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2" name="Google Shape;2562;p191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3" name="Google Shape;2563;p191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2564" name="Shape 2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5" name="Google Shape;2565;p19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66" name="Google Shape;2566;p192"/>
          <p:cNvSpPr txBox="1"/>
          <p:nvPr>
            <p:ph idx="1" type="subTitle"/>
          </p:nvPr>
        </p:nvSpPr>
        <p:spPr>
          <a:xfrm>
            <a:off x="72000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567" name="Google Shape;2567;p192"/>
          <p:cNvSpPr txBox="1"/>
          <p:nvPr>
            <p:ph idx="2" type="subTitle"/>
          </p:nvPr>
        </p:nvSpPr>
        <p:spPr>
          <a:xfrm>
            <a:off x="345525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568" name="Google Shape;2568;p192"/>
          <p:cNvSpPr txBox="1"/>
          <p:nvPr>
            <p:ph idx="3" type="subTitle"/>
          </p:nvPr>
        </p:nvSpPr>
        <p:spPr>
          <a:xfrm>
            <a:off x="72000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569" name="Google Shape;2569;p192"/>
          <p:cNvSpPr txBox="1"/>
          <p:nvPr>
            <p:ph idx="4" type="subTitle"/>
          </p:nvPr>
        </p:nvSpPr>
        <p:spPr>
          <a:xfrm>
            <a:off x="345525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570" name="Google Shape;2570;p192"/>
          <p:cNvSpPr txBox="1"/>
          <p:nvPr>
            <p:ph idx="5" type="subTitle"/>
          </p:nvPr>
        </p:nvSpPr>
        <p:spPr>
          <a:xfrm>
            <a:off x="619050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571" name="Google Shape;2571;p192"/>
          <p:cNvSpPr txBox="1"/>
          <p:nvPr>
            <p:ph idx="6" type="subTitle"/>
          </p:nvPr>
        </p:nvSpPr>
        <p:spPr>
          <a:xfrm>
            <a:off x="619050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572" name="Google Shape;2572;p192"/>
          <p:cNvSpPr txBox="1"/>
          <p:nvPr>
            <p:ph idx="7" type="subTitle"/>
          </p:nvPr>
        </p:nvSpPr>
        <p:spPr>
          <a:xfrm>
            <a:off x="720000" y="1336275"/>
            <a:ext cx="22335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73" name="Google Shape;2573;p192"/>
          <p:cNvSpPr txBox="1"/>
          <p:nvPr>
            <p:ph idx="8" type="subTitle"/>
          </p:nvPr>
        </p:nvSpPr>
        <p:spPr>
          <a:xfrm>
            <a:off x="3455250" y="1336275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74" name="Google Shape;2574;p192"/>
          <p:cNvSpPr txBox="1"/>
          <p:nvPr>
            <p:ph idx="9" type="subTitle"/>
          </p:nvPr>
        </p:nvSpPr>
        <p:spPr>
          <a:xfrm>
            <a:off x="6190500" y="1336275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75" name="Google Shape;2575;p192"/>
          <p:cNvSpPr txBox="1"/>
          <p:nvPr>
            <p:ph idx="13" type="subTitle"/>
          </p:nvPr>
        </p:nvSpPr>
        <p:spPr>
          <a:xfrm>
            <a:off x="720000" y="2998776"/>
            <a:ext cx="22335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76" name="Google Shape;2576;p192"/>
          <p:cNvSpPr txBox="1"/>
          <p:nvPr>
            <p:ph idx="14" type="subTitle"/>
          </p:nvPr>
        </p:nvSpPr>
        <p:spPr>
          <a:xfrm>
            <a:off x="3455250" y="2998781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77" name="Google Shape;2577;p192"/>
          <p:cNvSpPr txBox="1"/>
          <p:nvPr>
            <p:ph idx="15" type="subTitle"/>
          </p:nvPr>
        </p:nvSpPr>
        <p:spPr>
          <a:xfrm>
            <a:off x="6190500" y="2998781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78" name="Google Shape;2578;p192"/>
          <p:cNvSpPr/>
          <p:nvPr/>
        </p:nvSpPr>
        <p:spPr>
          <a:xfrm rot="5400000">
            <a:off x="1243562" y="-1332732"/>
            <a:ext cx="273151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9" name="Google Shape;2579;p192"/>
          <p:cNvSpPr/>
          <p:nvPr/>
        </p:nvSpPr>
        <p:spPr>
          <a:xfrm>
            <a:off x="0" y="-97274"/>
            <a:ext cx="723650" cy="63683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0" name="Google Shape;2580;p192"/>
          <p:cNvSpPr/>
          <p:nvPr/>
        </p:nvSpPr>
        <p:spPr>
          <a:xfrm>
            <a:off x="2561000" y="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1" name="Google Shape;2581;p192"/>
          <p:cNvSpPr/>
          <p:nvPr/>
        </p:nvSpPr>
        <p:spPr>
          <a:xfrm>
            <a:off x="-56750" y="4604000"/>
            <a:ext cx="780384" cy="63683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2" name="Google Shape;2582;p192"/>
          <p:cNvSpPr/>
          <p:nvPr/>
        </p:nvSpPr>
        <p:spPr>
          <a:xfrm rot="6300026">
            <a:off x="3780039" y="4594257"/>
            <a:ext cx="289901" cy="289901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3" name="Google Shape;2583;p192"/>
          <p:cNvSpPr/>
          <p:nvPr/>
        </p:nvSpPr>
        <p:spPr>
          <a:xfrm rot="6300096">
            <a:off x="3794386" y="4543180"/>
            <a:ext cx="1038614" cy="1038614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">
    <p:spTree>
      <p:nvGrpSpPr>
        <p:cNvPr id="2584" name="Shape 2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5" name="Google Shape;2585;p193"/>
          <p:cNvSpPr txBox="1"/>
          <p:nvPr>
            <p:ph hasCustomPrompt="1" type="title"/>
          </p:nvPr>
        </p:nvSpPr>
        <p:spPr>
          <a:xfrm>
            <a:off x="2825694" y="1983000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586" name="Google Shape;2586;p193"/>
          <p:cNvSpPr txBox="1"/>
          <p:nvPr>
            <p:ph idx="1" type="subTitle"/>
          </p:nvPr>
        </p:nvSpPr>
        <p:spPr>
          <a:xfrm>
            <a:off x="2825706" y="2751900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587" name="Google Shape;2587;p193"/>
          <p:cNvSpPr txBox="1"/>
          <p:nvPr>
            <p:ph hasCustomPrompt="1" idx="2" type="title"/>
          </p:nvPr>
        </p:nvSpPr>
        <p:spPr>
          <a:xfrm>
            <a:off x="722375" y="539502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588" name="Google Shape;2588;p193"/>
          <p:cNvSpPr txBox="1"/>
          <p:nvPr>
            <p:ph idx="3" type="subTitle"/>
          </p:nvPr>
        </p:nvSpPr>
        <p:spPr>
          <a:xfrm>
            <a:off x="722375" y="1308413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589" name="Google Shape;2589;p193"/>
          <p:cNvSpPr txBox="1"/>
          <p:nvPr>
            <p:ph hasCustomPrompt="1" idx="4" type="title"/>
          </p:nvPr>
        </p:nvSpPr>
        <p:spPr>
          <a:xfrm>
            <a:off x="4929013" y="3426513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590" name="Google Shape;2590;p193"/>
          <p:cNvSpPr txBox="1"/>
          <p:nvPr>
            <p:ph idx="5" type="subTitle"/>
          </p:nvPr>
        </p:nvSpPr>
        <p:spPr>
          <a:xfrm>
            <a:off x="4929025" y="4195412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591" name="Google Shape;2591;p193"/>
          <p:cNvSpPr/>
          <p:nvPr/>
        </p:nvSpPr>
        <p:spPr>
          <a:xfrm>
            <a:off x="-72950" y="2383225"/>
            <a:ext cx="392411" cy="2829282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92" name="Google Shape;2592;p193"/>
          <p:cNvGrpSpPr/>
          <p:nvPr/>
        </p:nvGrpSpPr>
        <p:grpSpPr>
          <a:xfrm>
            <a:off x="76" y="2042400"/>
            <a:ext cx="723704" cy="629775"/>
            <a:chOff x="1690075" y="3533875"/>
            <a:chExt cx="1211625" cy="629775"/>
          </a:xfrm>
        </p:grpSpPr>
        <p:sp>
          <p:nvSpPr>
            <p:cNvPr id="2593" name="Google Shape;2593;p193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4" name="Google Shape;2594;p193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5" name="Google Shape;2595;p193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6" name="Google Shape;2596;p193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7" name="Google Shape;2597;p193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8" name="Google Shape;2598;p193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9" name="Google Shape;2599;p193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0" name="Google Shape;2600;p193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01" name="Google Shape;2601;p193"/>
          <p:cNvGrpSpPr/>
          <p:nvPr/>
        </p:nvGrpSpPr>
        <p:grpSpPr>
          <a:xfrm>
            <a:off x="-308082" y="4213422"/>
            <a:ext cx="1167815" cy="1167808"/>
            <a:chOff x="2353925" y="1007975"/>
            <a:chExt cx="3881075" cy="3881050"/>
          </a:xfrm>
        </p:grpSpPr>
        <p:sp>
          <p:nvSpPr>
            <p:cNvPr id="2602" name="Google Shape;2602;p193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accent3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3" name="Google Shape;2603;p193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4" name="Google Shape;2604;p193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5" name="Google Shape;2605;p193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06" name="Google Shape;2606;p193"/>
          <p:cNvSpPr/>
          <p:nvPr/>
        </p:nvSpPr>
        <p:spPr>
          <a:xfrm>
            <a:off x="8421625" y="0"/>
            <a:ext cx="435951" cy="3299909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7" name="Google Shape;2607;p193"/>
          <p:cNvSpPr/>
          <p:nvPr/>
        </p:nvSpPr>
        <p:spPr>
          <a:xfrm>
            <a:off x="8421625" y="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2608" name="Shape 2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9" name="Google Shape;2609;p194"/>
          <p:cNvSpPr txBox="1"/>
          <p:nvPr>
            <p:ph type="title"/>
          </p:nvPr>
        </p:nvSpPr>
        <p:spPr>
          <a:xfrm>
            <a:off x="2347938" y="540000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10" name="Google Shape;2610;p194"/>
          <p:cNvSpPr txBox="1"/>
          <p:nvPr>
            <p:ph idx="1" type="subTitle"/>
          </p:nvPr>
        </p:nvSpPr>
        <p:spPr>
          <a:xfrm>
            <a:off x="2347900" y="1841450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611" name="Google Shape;2611;p194"/>
          <p:cNvSpPr txBox="1"/>
          <p:nvPr/>
        </p:nvSpPr>
        <p:spPr>
          <a:xfrm>
            <a:off x="2099100" y="3611950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CREDITS: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 This presentation template was created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, and includes icons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, and infographics &amp; images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 </a:t>
            </a:r>
            <a:endParaRPr b="1" sz="1000" u="sng">
              <a:solidFill>
                <a:schemeClr val="dk1"/>
              </a:solidFill>
              <a:latin typeface="Aleo"/>
              <a:ea typeface="Aleo"/>
              <a:cs typeface="Aleo"/>
              <a:sym typeface="Aleo"/>
            </a:endParaRPr>
          </a:p>
        </p:txBody>
      </p:sp>
      <p:grpSp>
        <p:nvGrpSpPr>
          <p:cNvPr id="2612" name="Google Shape;2612;p194"/>
          <p:cNvGrpSpPr/>
          <p:nvPr/>
        </p:nvGrpSpPr>
        <p:grpSpPr>
          <a:xfrm rot="5400000">
            <a:off x="-1668872" y="1653412"/>
            <a:ext cx="4169080" cy="831051"/>
            <a:chOff x="1690075" y="3533875"/>
            <a:chExt cx="1211625" cy="629775"/>
          </a:xfrm>
        </p:grpSpPr>
        <p:sp>
          <p:nvSpPr>
            <p:cNvPr id="2613" name="Google Shape;2613;p194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4" name="Google Shape;2614;p194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5" name="Google Shape;2615;p194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6" name="Google Shape;2616;p194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7" name="Google Shape;2617;p194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8" name="Google Shape;2618;p194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9" name="Google Shape;2619;p194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0" name="Google Shape;2620;p194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2621" name="Shape 2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2" name="Google Shape;2622;p195"/>
          <p:cNvSpPr/>
          <p:nvPr/>
        </p:nvSpPr>
        <p:spPr>
          <a:xfrm>
            <a:off x="8824525" y="265450"/>
            <a:ext cx="319475" cy="487795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3" name="Google Shape;2623;p195"/>
          <p:cNvSpPr/>
          <p:nvPr/>
        </p:nvSpPr>
        <p:spPr>
          <a:xfrm rot="5400000">
            <a:off x="6550097" y="-2063589"/>
            <a:ext cx="603266" cy="4584541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4" name="Google Shape;2624;p195"/>
          <p:cNvSpPr/>
          <p:nvPr/>
        </p:nvSpPr>
        <p:spPr>
          <a:xfrm>
            <a:off x="8556200" y="3825767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lt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5" name="Google Shape;2625;p195"/>
          <p:cNvSpPr/>
          <p:nvPr/>
        </p:nvSpPr>
        <p:spPr>
          <a:xfrm rot="8875342">
            <a:off x="7846944" y="1134000"/>
            <a:ext cx="596414" cy="596443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6" name="Google Shape;2626;p195"/>
          <p:cNvSpPr/>
          <p:nvPr/>
        </p:nvSpPr>
        <p:spPr>
          <a:xfrm rot="8875432">
            <a:off x="7339765" y="-598716"/>
            <a:ext cx="2150119" cy="2150119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627" name="Google Shape;2627;p195"/>
          <p:cNvGrpSpPr/>
          <p:nvPr/>
        </p:nvGrpSpPr>
        <p:grpSpPr>
          <a:xfrm>
            <a:off x="7368598" y="4513625"/>
            <a:ext cx="1775394" cy="629775"/>
            <a:chOff x="1690075" y="3533875"/>
            <a:chExt cx="1211625" cy="629775"/>
          </a:xfrm>
        </p:grpSpPr>
        <p:sp>
          <p:nvSpPr>
            <p:cNvPr id="2628" name="Google Shape;2628;p195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9" name="Google Shape;2629;p195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0" name="Google Shape;2630;p195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1" name="Google Shape;2631;p195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2" name="Google Shape;2632;p195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3" name="Google Shape;2633;p195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4" name="Google Shape;2634;p195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5" name="Google Shape;2635;p195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36" name="Google Shape;2636;p195"/>
          <p:cNvSpPr/>
          <p:nvPr/>
        </p:nvSpPr>
        <p:spPr>
          <a:xfrm>
            <a:off x="6156150" y="307680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2637" name="Shape 2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38" name="Google Shape;2638;p196"/>
          <p:cNvGrpSpPr/>
          <p:nvPr/>
        </p:nvGrpSpPr>
        <p:grpSpPr>
          <a:xfrm>
            <a:off x="-436263" y="-394671"/>
            <a:ext cx="1868350" cy="1868337"/>
            <a:chOff x="2353925" y="1007975"/>
            <a:chExt cx="3881075" cy="3881050"/>
          </a:xfrm>
        </p:grpSpPr>
        <p:sp>
          <p:nvSpPr>
            <p:cNvPr id="2639" name="Google Shape;2639;p196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0" name="Google Shape;2640;p196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1" name="Google Shape;2641;p196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2" name="Google Shape;2642;p196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43" name="Google Shape;2643;p196"/>
          <p:cNvSpPr/>
          <p:nvPr/>
        </p:nvSpPr>
        <p:spPr>
          <a:xfrm>
            <a:off x="-97275" y="2383225"/>
            <a:ext cx="533248" cy="2877863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4" name="Google Shape;2644;p196"/>
          <p:cNvSpPr/>
          <p:nvPr/>
        </p:nvSpPr>
        <p:spPr>
          <a:xfrm>
            <a:off x="435950" y="879650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5" name="Google Shape;2645;p196"/>
          <p:cNvSpPr/>
          <p:nvPr/>
        </p:nvSpPr>
        <p:spPr>
          <a:xfrm>
            <a:off x="0" y="0"/>
            <a:ext cx="319491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6" name="Google Shape;2646;p196"/>
          <p:cNvSpPr/>
          <p:nvPr/>
        </p:nvSpPr>
        <p:spPr>
          <a:xfrm>
            <a:off x="526125" y="46585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7" name="Google Shape;2647;p196"/>
          <p:cNvSpPr/>
          <p:nvPr/>
        </p:nvSpPr>
        <p:spPr>
          <a:xfrm flipH="1" rot="10800000">
            <a:off x="8421650" y="-89157"/>
            <a:ext cx="435951" cy="284943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8" name="Google Shape;2648;p196"/>
          <p:cNvSpPr/>
          <p:nvPr/>
        </p:nvSpPr>
        <p:spPr>
          <a:xfrm flipH="1" rot="10800000">
            <a:off x="8857600" y="1503575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649" name="Google Shape;2649;p196"/>
          <p:cNvGrpSpPr/>
          <p:nvPr/>
        </p:nvGrpSpPr>
        <p:grpSpPr>
          <a:xfrm>
            <a:off x="8421674" y="3639925"/>
            <a:ext cx="722371" cy="629775"/>
            <a:chOff x="1690075" y="3533875"/>
            <a:chExt cx="1211625" cy="629775"/>
          </a:xfrm>
        </p:grpSpPr>
        <p:sp>
          <p:nvSpPr>
            <p:cNvPr id="2650" name="Google Shape;2650;p196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1" name="Google Shape;2651;p196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2" name="Google Shape;2652;p196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3" name="Google Shape;2653;p196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4" name="Google Shape;2654;p196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5" name="Google Shape;2655;p196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6" name="Google Shape;2656;p196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7" name="Google Shape;2657;p196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/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1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45" name="Google Shape;145;p21"/>
          <p:cNvSpPr txBox="1"/>
          <p:nvPr>
            <p:ph idx="1" type="subTitle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2"/>
          <p:cNvSpPr txBox="1"/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/>
          <p:nvPr>
            <p:ph hasCustomPrompt="1" type="title"/>
          </p:nvPr>
        </p:nvSpPr>
        <p:spPr>
          <a:xfrm>
            <a:off x="1284000" y="1667100"/>
            <a:ext cx="6576000" cy="130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50" name="Google Shape;150;p23"/>
          <p:cNvSpPr txBox="1"/>
          <p:nvPr>
            <p:ph idx="1" type="subTitle"/>
          </p:nvPr>
        </p:nvSpPr>
        <p:spPr>
          <a:xfrm>
            <a:off x="1284000" y="2969275"/>
            <a:ext cx="65760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51" name="Google Shape;151;p23"/>
          <p:cNvSpPr/>
          <p:nvPr/>
        </p:nvSpPr>
        <p:spPr>
          <a:xfrm>
            <a:off x="-64850" y="2383225"/>
            <a:ext cx="500795" cy="2808856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3"/>
          <p:cNvSpPr/>
          <p:nvPr/>
        </p:nvSpPr>
        <p:spPr>
          <a:xfrm>
            <a:off x="435950" y="879650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23"/>
          <p:cNvSpPr/>
          <p:nvPr/>
        </p:nvSpPr>
        <p:spPr>
          <a:xfrm>
            <a:off x="0" y="0"/>
            <a:ext cx="319491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23"/>
          <p:cNvSpPr/>
          <p:nvPr/>
        </p:nvSpPr>
        <p:spPr>
          <a:xfrm flipH="1" rot="10800000">
            <a:off x="8857600" y="1503575"/>
            <a:ext cx="33506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5" name="Google Shape;155;p23"/>
          <p:cNvGrpSpPr/>
          <p:nvPr/>
        </p:nvGrpSpPr>
        <p:grpSpPr>
          <a:xfrm>
            <a:off x="8421674" y="3639925"/>
            <a:ext cx="722371" cy="629775"/>
            <a:chOff x="1690075" y="3533875"/>
            <a:chExt cx="1211625" cy="629775"/>
          </a:xfrm>
        </p:grpSpPr>
        <p:sp>
          <p:nvSpPr>
            <p:cNvPr id="156" name="Google Shape;156;p23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23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23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23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23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23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23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23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4" name="Google Shape;164;p23"/>
          <p:cNvSpPr/>
          <p:nvPr/>
        </p:nvSpPr>
        <p:spPr>
          <a:xfrm flipH="1" rot="10800000">
            <a:off x="8421650" y="-48581"/>
            <a:ext cx="435951" cy="2808856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68" name="Google Shape;168;p25"/>
          <p:cNvSpPr txBox="1"/>
          <p:nvPr>
            <p:ph hasCustomPrompt="1" idx="2" type="title"/>
          </p:nvPr>
        </p:nvSpPr>
        <p:spPr>
          <a:xfrm>
            <a:off x="1618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69" name="Google Shape;169;p25"/>
          <p:cNvSpPr txBox="1"/>
          <p:nvPr>
            <p:ph hasCustomPrompt="1" idx="3" type="title"/>
          </p:nvPr>
        </p:nvSpPr>
        <p:spPr>
          <a:xfrm>
            <a:off x="1618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70" name="Google Shape;170;p25"/>
          <p:cNvSpPr txBox="1"/>
          <p:nvPr>
            <p:ph hasCustomPrompt="1" idx="4" type="title"/>
          </p:nvPr>
        </p:nvSpPr>
        <p:spPr>
          <a:xfrm>
            <a:off x="4204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71" name="Google Shape;171;p25"/>
          <p:cNvSpPr txBox="1"/>
          <p:nvPr>
            <p:ph hasCustomPrompt="1" idx="5" type="title"/>
          </p:nvPr>
        </p:nvSpPr>
        <p:spPr>
          <a:xfrm>
            <a:off x="4204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72" name="Google Shape;172;p25"/>
          <p:cNvSpPr txBox="1"/>
          <p:nvPr>
            <p:ph hasCustomPrompt="1" idx="6" type="title"/>
          </p:nvPr>
        </p:nvSpPr>
        <p:spPr>
          <a:xfrm>
            <a:off x="6790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73" name="Google Shape;173;p25"/>
          <p:cNvSpPr txBox="1"/>
          <p:nvPr>
            <p:ph hasCustomPrompt="1" idx="7" type="title"/>
          </p:nvPr>
        </p:nvSpPr>
        <p:spPr>
          <a:xfrm>
            <a:off x="6790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74" name="Google Shape;174;p25"/>
          <p:cNvSpPr txBox="1"/>
          <p:nvPr>
            <p:ph idx="1" type="subTitle"/>
          </p:nvPr>
        </p:nvSpPr>
        <p:spPr>
          <a:xfrm>
            <a:off x="720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5" name="Google Shape;175;p25"/>
          <p:cNvSpPr txBox="1"/>
          <p:nvPr>
            <p:ph idx="8" type="subTitle"/>
          </p:nvPr>
        </p:nvSpPr>
        <p:spPr>
          <a:xfrm>
            <a:off x="3306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6" name="Google Shape;176;p25"/>
          <p:cNvSpPr txBox="1"/>
          <p:nvPr>
            <p:ph idx="9" type="subTitle"/>
          </p:nvPr>
        </p:nvSpPr>
        <p:spPr>
          <a:xfrm>
            <a:off x="5892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7" name="Google Shape;177;p25"/>
          <p:cNvSpPr txBox="1"/>
          <p:nvPr>
            <p:ph idx="13" type="subTitle"/>
          </p:nvPr>
        </p:nvSpPr>
        <p:spPr>
          <a:xfrm>
            <a:off x="720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8" name="Google Shape;178;p25"/>
          <p:cNvSpPr txBox="1"/>
          <p:nvPr>
            <p:ph idx="14" type="subTitle"/>
          </p:nvPr>
        </p:nvSpPr>
        <p:spPr>
          <a:xfrm>
            <a:off x="3306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9" name="Google Shape;179;p25"/>
          <p:cNvSpPr txBox="1"/>
          <p:nvPr>
            <p:ph idx="15" type="subTitle"/>
          </p:nvPr>
        </p:nvSpPr>
        <p:spPr>
          <a:xfrm>
            <a:off x="5892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0" name="Google Shape;180;p25"/>
          <p:cNvSpPr/>
          <p:nvPr/>
        </p:nvSpPr>
        <p:spPr>
          <a:xfrm>
            <a:off x="98850" y="-81075"/>
            <a:ext cx="396854" cy="284142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1" name="Google Shape;181;p25"/>
          <p:cNvGrpSpPr/>
          <p:nvPr/>
        </p:nvGrpSpPr>
        <p:grpSpPr>
          <a:xfrm>
            <a:off x="-308537" y="4604000"/>
            <a:ext cx="1211625" cy="629775"/>
            <a:chOff x="1690075" y="3533875"/>
            <a:chExt cx="1211625" cy="629775"/>
          </a:xfrm>
        </p:grpSpPr>
        <p:sp>
          <p:nvSpPr>
            <p:cNvPr id="182" name="Google Shape;182;p25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25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25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25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25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25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25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25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0" name="Google Shape;190;p25"/>
          <p:cNvGrpSpPr/>
          <p:nvPr/>
        </p:nvGrpSpPr>
        <p:grpSpPr>
          <a:xfrm>
            <a:off x="-423705" y="1480872"/>
            <a:ext cx="1146081" cy="1146074"/>
            <a:chOff x="2353925" y="1007975"/>
            <a:chExt cx="3881075" cy="3881050"/>
          </a:xfrm>
        </p:grpSpPr>
        <p:sp>
          <p:nvSpPr>
            <p:cNvPr id="191" name="Google Shape;191;p25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25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25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25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5" name="Google Shape;195;p25"/>
          <p:cNvSpPr/>
          <p:nvPr/>
        </p:nvSpPr>
        <p:spPr>
          <a:xfrm>
            <a:off x="8906125" y="749250"/>
            <a:ext cx="465814" cy="2295593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5"/>
          <p:cNvSpPr/>
          <p:nvPr/>
        </p:nvSpPr>
        <p:spPr>
          <a:xfrm>
            <a:off x="8648300" y="2383225"/>
            <a:ext cx="396854" cy="284142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5"/>
          <p:cNvSpPr/>
          <p:nvPr/>
        </p:nvSpPr>
        <p:spPr>
          <a:xfrm>
            <a:off x="8906125" y="-125300"/>
            <a:ext cx="396850" cy="396850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4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6"/>
          <p:cNvSpPr txBox="1"/>
          <p:nvPr>
            <p:ph type="title"/>
          </p:nvPr>
        </p:nvSpPr>
        <p:spPr>
          <a:xfrm>
            <a:off x="4089925" y="1271400"/>
            <a:ext cx="4331700" cy="60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0" name="Google Shape;200;p26"/>
          <p:cNvSpPr txBox="1"/>
          <p:nvPr>
            <p:ph idx="1" type="subTitle"/>
          </p:nvPr>
        </p:nvSpPr>
        <p:spPr>
          <a:xfrm>
            <a:off x="4089925" y="1873500"/>
            <a:ext cx="4331700" cy="19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9pPr>
          </a:lstStyle>
          <a:p/>
        </p:txBody>
      </p:sp>
      <p:sp>
        <p:nvSpPr>
          <p:cNvPr id="201" name="Google Shape;201;p26"/>
          <p:cNvSpPr/>
          <p:nvPr/>
        </p:nvSpPr>
        <p:spPr>
          <a:xfrm flipH="1">
            <a:off x="8711307" y="269973"/>
            <a:ext cx="183925" cy="494972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6"/>
          <p:cNvSpPr/>
          <p:nvPr/>
        </p:nvSpPr>
        <p:spPr>
          <a:xfrm flipH="1">
            <a:off x="261553" y="2571750"/>
            <a:ext cx="183954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3" name="Google Shape;203;p26"/>
          <p:cNvGrpSpPr/>
          <p:nvPr/>
        </p:nvGrpSpPr>
        <p:grpSpPr>
          <a:xfrm>
            <a:off x="-121703" y="2126746"/>
            <a:ext cx="950475" cy="950469"/>
            <a:chOff x="2353925" y="1007975"/>
            <a:chExt cx="3881075" cy="3881050"/>
          </a:xfrm>
        </p:grpSpPr>
        <p:sp>
          <p:nvSpPr>
            <p:cNvPr id="204" name="Google Shape;204;p26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26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26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26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8" name="Google Shape;208;p26"/>
          <p:cNvGrpSpPr/>
          <p:nvPr/>
        </p:nvGrpSpPr>
        <p:grpSpPr>
          <a:xfrm flipH="1">
            <a:off x="8421633" y="0"/>
            <a:ext cx="722371" cy="629775"/>
            <a:chOff x="1690075" y="3533875"/>
            <a:chExt cx="1211625" cy="629775"/>
          </a:xfrm>
        </p:grpSpPr>
        <p:sp>
          <p:nvSpPr>
            <p:cNvPr id="209" name="Google Shape;209;p26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26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26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26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26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26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26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26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9" name="Google Shape;219;p27"/>
          <p:cNvSpPr txBox="1"/>
          <p:nvPr>
            <p:ph idx="1" type="body"/>
          </p:nvPr>
        </p:nvSpPr>
        <p:spPr>
          <a:xfrm>
            <a:off x="719288" y="1090918"/>
            <a:ext cx="7704000" cy="35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220" name="Google Shape;220;p27"/>
          <p:cNvSpPr/>
          <p:nvPr/>
        </p:nvSpPr>
        <p:spPr>
          <a:xfrm rot="5400000">
            <a:off x="1588513" y="3525538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7"/>
          <p:cNvSpPr/>
          <p:nvPr/>
        </p:nvSpPr>
        <p:spPr>
          <a:xfrm flipH="1" rot="-2699862">
            <a:off x="-302048" y="4622816"/>
            <a:ext cx="1013442" cy="1013442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2" name="Google Shape;222;p27"/>
          <p:cNvGrpSpPr/>
          <p:nvPr/>
        </p:nvGrpSpPr>
        <p:grpSpPr>
          <a:xfrm>
            <a:off x="7932363" y="-90275"/>
            <a:ext cx="1211625" cy="629775"/>
            <a:chOff x="1690075" y="3533875"/>
            <a:chExt cx="1211625" cy="629775"/>
          </a:xfrm>
        </p:grpSpPr>
        <p:sp>
          <p:nvSpPr>
            <p:cNvPr id="223" name="Google Shape;223;p27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27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27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27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27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27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27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27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1" name="Google Shape;231;p27"/>
          <p:cNvGrpSpPr/>
          <p:nvPr/>
        </p:nvGrpSpPr>
        <p:grpSpPr>
          <a:xfrm>
            <a:off x="7116428" y="-766630"/>
            <a:ext cx="1211672" cy="1211664"/>
            <a:chOff x="2353925" y="1007975"/>
            <a:chExt cx="3881075" cy="3881050"/>
          </a:xfrm>
        </p:grpSpPr>
        <p:sp>
          <p:nvSpPr>
            <p:cNvPr id="232" name="Google Shape;232;p27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27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27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27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6" name="Google Shape;236;p27"/>
          <p:cNvSpPr/>
          <p:nvPr/>
        </p:nvSpPr>
        <p:spPr>
          <a:xfrm flipH="1" rot="-2700288">
            <a:off x="26699" y="4503571"/>
            <a:ext cx="282869" cy="282869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_1_1"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8"/>
          <p:cNvSpPr txBox="1"/>
          <p:nvPr>
            <p:ph type="title"/>
          </p:nvPr>
        </p:nvSpPr>
        <p:spPr>
          <a:xfrm>
            <a:off x="6279450" y="1428325"/>
            <a:ext cx="2074200" cy="11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9" name="Google Shape;239;p28"/>
          <p:cNvSpPr txBox="1"/>
          <p:nvPr>
            <p:ph idx="1" type="subTitle"/>
          </p:nvPr>
        </p:nvSpPr>
        <p:spPr>
          <a:xfrm>
            <a:off x="6279450" y="2521475"/>
            <a:ext cx="2074200" cy="119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40" name="Google Shape;240;p28"/>
          <p:cNvSpPr/>
          <p:nvPr/>
        </p:nvSpPr>
        <p:spPr>
          <a:xfrm flipH="1" rot="5400000">
            <a:off x="6865620" y="2645088"/>
            <a:ext cx="319475" cy="423729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28"/>
          <p:cNvSpPr/>
          <p:nvPr/>
        </p:nvSpPr>
        <p:spPr>
          <a:xfrm flipH="1" rot="10800000">
            <a:off x="-64849" y="1477025"/>
            <a:ext cx="387654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8"/>
          <p:cNvSpPr/>
          <p:nvPr/>
        </p:nvSpPr>
        <p:spPr>
          <a:xfrm flipH="1" rot="10800000">
            <a:off x="217705" y="-2"/>
            <a:ext cx="319475" cy="423729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28"/>
          <p:cNvSpPr/>
          <p:nvPr/>
        </p:nvSpPr>
        <p:spPr>
          <a:xfrm flipH="1" rot="5400000">
            <a:off x="7640134" y="3640433"/>
            <a:ext cx="399856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6" name="Google Shape;246;p29"/>
          <p:cNvSpPr txBox="1"/>
          <p:nvPr>
            <p:ph idx="1" type="subTitle"/>
          </p:nvPr>
        </p:nvSpPr>
        <p:spPr>
          <a:xfrm>
            <a:off x="1063025" y="2241050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47" name="Google Shape;247;p29"/>
          <p:cNvSpPr txBox="1"/>
          <p:nvPr>
            <p:ph idx="2" type="subTitle"/>
          </p:nvPr>
        </p:nvSpPr>
        <p:spPr>
          <a:xfrm>
            <a:off x="3609750" y="2241050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48" name="Google Shape;248;p29"/>
          <p:cNvSpPr txBox="1"/>
          <p:nvPr>
            <p:ph idx="3" type="subTitle"/>
          </p:nvPr>
        </p:nvSpPr>
        <p:spPr>
          <a:xfrm>
            <a:off x="6156475" y="2241051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49" name="Google Shape;249;p29"/>
          <p:cNvSpPr txBox="1"/>
          <p:nvPr>
            <p:ph idx="4" type="subTitle"/>
          </p:nvPr>
        </p:nvSpPr>
        <p:spPr>
          <a:xfrm>
            <a:off x="1063025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0" name="Google Shape;250;p29"/>
          <p:cNvSpPr txBox="1"/>
          <p:nvPr>
            <p:ph idx="5" type="subTitle"/>
          </p:nvPr>
        </p:nvSpPr>
        <p:spPr>
          <a:xfrm>
            <a:off x="3609750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1" name="Google Shape;251;p29"/>
          <p:cNvSpPr txBox="1"/>
          <p:nvPr>
            <p:ph idx="6" type="subTitle"/>
          </p:nvPr>
        </p:nvSpPr>
        <p:spPr>
          <a:xfrm>
            <a:off x="6156475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2" name="Google Shape;252;p29"/>
          <p:cNvSpPr/>
          <p:nvPr/>
        </p:nvSpPr>
        <p:spPr>
          <a:xfrm>
            <a:off x="8859950" y="1403313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3" name="Google Shape;253;p29"/>
          <p:cNvGrpSpPr/>
          <p:nvPr/>
        </p:nvGrpSpPr>
        <p:grpSpPr>
          <a:xfrm>
            <a:off x="8435780" y="3380147"/>
            <a:ext cx="1167815" cy="1167808"/>
            <a:chOff x="2353925" y="1007975"/>
            <a:chExt cx="3881075" cy="3881050"/>
          </a:xfrm>
        </p:grpSpPr>
        <p:sp>
          <p:nvSpPr>
            <p:cNvPr id="254" name="Google Shape;254;p29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accent3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29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29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29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8" name="Google Shape;258;p29"/>
          <p:cNvSpPr/>
          <p:nvPr/>
        </p:nvSpPr>
        <p:spPr>
          <a:xfrm>
            <a:off x="8424000" y="-154025"/>
            <a:ext cx="435951" cy="2914298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1" name="Google Shape;261;p30"/>
          <p:cNvSpPr txBox="1"/>
          <p:nvPr>
            <p:ph idx="1" type="subTitle"/>
          </p:nvPr>
        </p:nvSpPr>
        <p:spPr>
          <a:xfrm>
            <a:off x="907063" y="1735625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62" name="Google Shape;262;p30"/>
          <p:cNvSpPr txBox="1"/>
          <p:nvPr>
            <p:ph idx="2" type="subTitle"/>
          </p:nvPr>
        </p:nvSpPr>
        <p:spPr>
          <a:xfrm>
            <a:off x="4805239" y="1735625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63" name="Google Shape;263;p30"/>
          <p:cNvSpPr txBox="1"/>
          <p:nvPr>
            <p:ph idx="3" type="subTitle"/>
          </p:nvPr>
        </p:nvSpPr>
        <p:spPr>
          <a:xfrm>
            <a:off x="907063" y="3396200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64" name="Google Shape;264;p30"/>
          <p:cNvSpPr txBox="1"/>
          <p:nvPr>
            <p:ph idx="4" type="subTitle"/>
          </p:nvPr>
        </p:nvSpPr>
        <p:spPr>
          <a:xfrm>
            <a:off x="4805239" y="3396200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65" name="Google Shape;265;p30"/>
          <p:cNvSpPr txBox="1"/>
          <p:nvPr>
            <p:ph idx="5" type="subTitle"/>
          </p:nvPr>
        </p:nvSpPr>
        <p:spPr>
          <a:xfrm>
            <a:off x="907064" y="128267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66" name="Google Shape;266;p30"/>
          <p:cNvSpPr txBox="1"/>
          <p:nvPr>
            <p:ph idx="6" type="subTitle"/>
          </p:nvPr>
        </p:nvSpPr>
        <p:spPr>
          <a:xfrm>
            <a:off x="907064" y="294342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67" name="Google Shape;267;p30"/>
          <p:cNvSpPr txBox="1"/>
          <p:nvPr>
            <p:ph idx="7" type="subTitle"/>
          </p:nvPr>
        </p:nvSpPr>
        <p:spPr>
          <a:xfrm>
            <a:off x="4805213" y="128267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68" name="Google Shape;268;p30"/>
          <p:cNvSpPr txBox="1"/>
          <p:nvPr>
            <p:ph idx="8" type="subTitle"/>
          </p:nvPr>
        </p:nvSpPr>
        <p:spPr>
          <a:xfrm>
            <a:off x="4805213" y="294342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69" name="Google Shape;269;p30"/>
          <p:cNvSpPr/>
          <p:nvPr/>
        </p:nvSpPr>
        <p:spPr>
          <a:xfrm>
            <a:off x="8684900" y="2383225"/>
            <a:ext cx="183954" cy="2836459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30"/>
          <p:cNvSpPr/>
          <p:nvPr/>
        </p:nvSpPr>
        <p:spPr>
          <a:xfrm>
            <a:off x="8580625" y="-3540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30"/>
          <p:cNvSpPr/>
          <p:nvPr/>
        </p:nvSpPr>
        <p:spPr>
          <a:xfrm>
            <a:off x="8580625" y="22123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30"/>
          <p:cNvSpPr/>
          <p:nvPr/>
        </p:nvSpPr>
        <p:spPr>
          <a:xfrm>
            <a:off x="256700" y="235087"/>
            <a:ext cx="183925" cy="4968219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73" name="Google Shape;273;p30"/>
          <p:cNvGrpSpPr/>
          <p:nvPr/>
        </p:nvGrpSpPr>
        <p:grpSpPr>
          <a:xfrm>
            <a:off x="-667687" y="-35400"/>
            <a:ext cx="1211625" cy="629775"/>
            <a:chOff x="1690075" y="3533875"/>
            <a:chExt cx="1211625" cy="629775"/>
          </a:xfrm>
        </p:grpSpPr>
        <p:sp>
          <p:nvSpPr>
            <p:cNvPr id="274" name="Google Shape;274;p30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30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30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30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30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30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30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30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4" name="Google Shape;284;p31"/>
          <p:cNvSpPr txBox="1"/>
          <p:nvPr>
            <p:ph idx="1" type="subTitle"/>
          </p:nvPr>
        </p:nvSpPr>
        <p:spPr>
          <a:xfrm>
            <a:off x="72000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85" name="Google Shape;285;p31"/>
          <p:cNvSpPr txBox="1"/>
          <p:nvPr>
            <p:ph idx="2" type="subTitle"/>
          </p:nvPr>
        </p:nvSpPr>
        <p:spPr>
          <a:xfrm>
            <a:off x="345525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86" name="Google Shape;286;p31"/>
          <p:cNvSpPr txBox="1"/>
          <p:nvPr>
            <p:ph idx="3" type="subTitle"/>
          </p:nvPr>
        </p:nvSpPr>
        <p:spPr>
          <a:xfrm>
            <a:off x="72000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87" name="Google Shape;287;p31"/>
          <p:cNvSpPr txBox="1"/>
          <p:nvPr>
            <p:ph idx="4" type="subTitle"/>
          </p:nvPr>
        </p:nvSpPr>
        <p:spPr>
          <a:xfrm>
            <a:off x="345525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88" name="Google Shape;288;p31"/>
          <p:cNvSpPr txBox="1"/>
          <p:nvPr>
            <p:ph idx="5" type="subTitle"/>
          </p:nvPr>
        </p:nvSpPr>
        <p:spPr>
          <a:xfrm>
            <a:off x="619050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89" name="Google Shape;289;p31"/>
          <p:cNvSpPr txBox="1"/>
          <p:nvPr>
            <p:ph idx="6" type="subTitle"/>
          </p:nvPr>
        </p:nvSpPr>
        <p:spPr>
          <a:xfrm>
            <a:off x="619050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90" name="Google Shape;290;p31"/>
          <p:cNvSpPr txBox="1"/>
          <p:nvPr>
            <p:ph idx="7" type="subTitle"/>
          </p:nvPr>
        </p:nvSpPr>
        <p:spPr>
          <a:xfrm>
            <a:off x="720000" y="1336275"/>
            <a:ext cx="22335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91" name="Google Shape;291;p31"/>
          <p:cNvSpPr txBox="1"/>
          <p:nvPr>
            <p:ph idx="8" type="subTitle"/>
          </p:nvPr>
        </p:nvSpPr>
        <p:spPr>
          <a:xfrm>
            <a:off x="3455250" y="1336275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92" name="Google Shape;292;p31"/>
          <p:cNvSpPr txBox="1"/>
          <p:nvPr>
            <p:ph idx="9" type="subTitle"/>
          </p:nvPr>
        </p:nvSpPr>
        <p:spPr>
          <a:xfrm>
            <a:off x="6190500" y="1336275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93" name="Google Shape;293;p31"/>
          <p:cNvSpPr txBox="1"/>
          <p:nvPr>
            <p:ph idx="13" type="subTitle"/>
          </p:nvPr>
        </p:nvSpPr>
        <p:spPr>
          <a:xfrm>
            <a:off x="720000" y="2998776"/>
            <a:ext cx="22335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94" name="Google Shape;294;p31"/>
          <p:cNvSpPr txBox="1"/>
          <p:nvPr>
            <p:ph idx="14" type="subTitle"/>
          </p:nvPr>
        </p:nvSpPr>
        <p:spPr>
          <a:xfrm>
            <a:off x="3455250" y="2998781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95" name="Google Shape;295;p31"/>
          <p:cNvSpPr txBox="1"/>
          <p:nvPr>
            <p:ph idx="15" type="subTitle"/>
          </p:nvPr>
        </p:nvSpPr>
        <p:spPr>
          <a:xfrm>
            <a:off x="6190500" y="2998781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96" name="Google Shape;296;p31"/>
          <p:cNvSpPr/>
          <p:nvPr/>
        </p:nvSpPr>
        <p:spPr>
          <a:xfrm rot="5400000">
            <a:off x="1243562" y="-1332732"/>
            <a:ext cx="273151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31"/>
          <p:cNvSpPr/>
          <p:nvPr/>
        </p:nvSpPr>
        <p:spPr>
          <a:xfrm>
            <a:off x="0" y="-97274"/>
            <a:ext cx="723650" cy="63683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31"/>
          <p:cNvSpPr/>
          <p:nvPr/>
        </p:nvSpPr>
        <p:spPr>
          <a:xfrm>
            <a:off x="2561000" y="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31"/>
          <p:cNvSpPr/>
          <p:nvPr/>
        </p:nvSpPr>
        <p:spPr>
          <a:xfrm>
            <a:off x="-56750" y="4604000"/>
            <a:ext cx="780384" cy="63683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31"/>
          <p:cNvSpPr/>
          <p:nvPr/>
        </p:nvSpPr>
        <p:spPr>
          <a:xfrm rot="6300026">
            <a:off x="3780039" y="4594257"/>
            <a:ext cx="289901" cy="289901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31"/>
          <p:cNvSpPr/>
          <p:nvPr/>
        </p:nvSpPr>
        <p:spPr>
          <a:xfrm rot="6300096">
            <a:off x="3794386" y="4543180"/>
            <a:ext cx="1038614" cy="1038614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"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2"/>
          <p:cNvSpPr txBox="1"/>
          <p:nvPr>
            <p:ph hasCustomPrompt="1" type="title"/>
          </p:nvPr>
        </p:nvSpPr>
        <p:spPr>
          <a:xfrm>
            <a:off x="2825694" y="1983000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4" name="Google Shape;304;p32"/>
          <p:cNvSpPr txBox="1"/>
          <p:nvPr>
            <p:ph idx="1" type="subTitle"/>
          </p:nvPr>
        </p:nvSpPr>
        <p:spPr>
          <a:xfrm>
            <a:off x="2825706" y="2751900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305" name="Google Shape;305;p32"/>
          <p:cNvSpPr txBox="1"/>
          <p:nvPr>
            <p:ph hasCustomPrompt="1" idx="2" type="title"/>
          </p:nvPr>
        </p:nvSpPr>
        <p:spPr>
          <a:xfrm>
            <a:off x="722375" y="539502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6" name="Google Shape;306;p32"/>
          <p:cNvSpPr txBox="1"/>
          <p:nvPr>
            <p:ph idx="3" type="subTitle"/>
          </p:nvPr>
        </p:nvSpPr>
        <p:spPr>
          <a:xfrm>
            <a:off x="722375" y="1308413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307" name="Google Shape;307;p32"/>
          <p:cNvSpPr txBox="1"/>
          <p:nvPr>
            <p:ph hasCustomPrompt="1" idx="4" type="title"/>
          </p:nvPr>
        </p:nvSpPr>
        <p:spPr>
          <a:xfrm>
            <a:off x="4929013" y="3426513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8" name="Google Shape;308;p32"/>
          <p:cNvSpPr txBox="1"/>
          <p:nvPr>
            <p:ph idx="5" type="subTitle"/>
          </p:nvPr>
        </p:nvSpPr>
        <p:spPr>
          <a:xfrm>
            <a:off x="4929025" y="4195412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309" name="Google Shape;309;p32"/>
          <p:cNvSpPr/>
          <p:nvPr/>
        </p:nvSpPr>
        <p:spPr>
          <a:xfrm>
            <a:off x="-72950" y="2383225"/>
            <a:ext cx="392411" cy="2829282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10" name="Google Shape;310;p32"/>
          <p:cNvGrpSpPr/>
          <p:nvPr/>
        </p:nvGrpSpPr>
        <p:grpSpPr>
          <a:xfrm>
            <a:off x="76" y="2042400"/>
            <a:ext cx="723704" cy="629775"/>
            <a:chOff x="1690075" y="3533875"/>
            <a:chExt cx="1211625" cy="629775"/>
          </a:xfrm>
        </p:grpSpPr>
        <p:sp>
          <p:nvSpPr>
            <p:cNvPr id="311" name="Google Shape;311;p32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32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32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32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32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32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32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32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9" name="Google Shape;319;p32"/>
          <p:cNvGrpSpPr/>
          <p:nvPr/>
        </p:nvGrpSpPr>
        <p:grpSpPr>
          <a:xfrm>
            <a:off x="-308082" y="4213422"/>
            <a:ext cx="1167815" cy="1167808"/>
            <a:chOff x="2353925" y="1007975"/>
            <a:chExt cx="3881075" cy="3881050"/>
          </a:xfrm>
        </p:grpSpPr>
        <p:sp>
          <p:nvSpPr>
            <p:cNvPr id="320" name="Google Shape;320;p32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accent3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32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32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32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4" name="Google Shape;324;p32"/>
          <p:cNvSpPr/>
          <p:nvPr/>
        </p:nvSpPr>
        <p:spPr>
          <a:xfrm>
            <a:off x="8421625" y="0"/>
            <a:ext cx="435951" cy="3299909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32"/>
          <p:cNvSpPr/>
          <p:nvPr/>
        </p:nvSpPr>
        <p:spPr>
          <a:xfrm>
            <a:off x="8421625" y="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3"/>
          <p:cNvSpPr txBox="1"/>
          <p:nvPr>
            <p:ph type="title"/>
          </p:nvPr>
        </p:nvSpPr>
        <p:spPr>
          <a:xfrm>
            <a:off x="2347938" y="540000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28" name="Google Shape;328;p33"/>
          <p:cNvSpPr txBox="1"/>
          <p:nvPr>
            <p:ph idx="1" type="subTitle"/>
          </p:nvPr>
        </p:nvSpPr>
        <p:spPr>
          <a:xfrm>
            <a:off x="2347900" y="1841450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329" name="Google Shape;329;p33"/>
          <p:cNvSpPr txBox="1"/>
          <p:nvPr/>
        </p:nvSpPr>
        <p:spPr>
          <a:xfrm>
            <a:off x="2099100" y="3611950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CREDITS: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 This presentation template was created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, and includes icons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, and infographics &amp; images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 </a:t>
            </a:r>
            <a:endParaRPr b="1" sz="1000" u="sng">
              <a:solidFill>
                <a:schemeClr val="dk1"/>
              </a:solidFill>
              <a:latin typeface="Aleo"/>
              <a:ea typeface="Aleo"/>
              <a:cs typeface="Aleo"/>
              <a:sym typeface="Aleo"/>
            </a:endParaRPr>
          </a:p>
        </p:txBody>
      </p:sp>
      <p:grpSp>
        <p:nvGrpSpPr>
          <p:cNvPr id="330" name="Google Shape;330;p33"/>
          <p:cNvGrpSpPr/>
          <p:nvPr/>
        </p:nvGrpSpPr>
        <p:grpSpPr>
          <a:xfrm rot="5400000">
            <a:off x="-1668872" y="1653412"/>
            <a:ext cx="4169080" cy="831051"/>
            <a:chOff x="1690075" y="3533875"/>
            <a:chExt cx="1211625" cy="629775"/>
          </a:xfrm>
        </p:grpSpPr>
        <p:sp>
          <p:nvSpPr>
            <p:cNvPr id="331" name="Google Shape;331;p33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33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33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33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33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33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33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33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4"/>
          <p:cNvSpPr/>
          <p:nvPr/>
        </p:nvSpPr>
        <p:spPr>
          <a:xfrm>
            <a:off x="8824525" y="265450"/>
            <a:ext cx="319475" cy="487795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34"/>
          <p:cNvSpPr/>
          <p:nvPr/>
        </p:nvSpPr>
        <p:spPr>
          <a:xfrm rot="5400000">
            <a:off x="6550097" y="-2063589"/>
            <a:ext cx="603266" cy="4584541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34"/>
          <p:cNvSpPr/>
          <p:nvPr/>
        </p:nvSpPr>
        <p:spPr>
          <a:xfrm>
            <a:off x="8556200" y="3825767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lt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34"/>
          <p:cNvSpPr/>
          <p:nvPr/>
        </p:nvSpPr>
        <p:spPr>
          <a:xfrm rot="8875342">
            <a:off x="7846944" y="1134000"/>
            <a:ext cx="596414" cy="596443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34"/>
          <p:cNvSpPr/>
          <p:nvPr/>
        </p:nvSpPr>
        <p:spPr>
          <a:xfrm rot="8875432">
            <a:off x="7339765" y="-598716"/>
            <a:ext cx="2150119" cy="2150119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45" name="Google Shape;345;p34"/>
          <p:cNvGrpSpPr/>
          <p:nvPr/>
        </p:nvGrpSpPr>
        <p:grpSpPr>
          <a:xfrm>
            <a:off x="7368598" y="4513625"/>
            <a:ext cx="1775394" cy="629775"/>
            <a:chOff x="1690075" y="3533875"/>
            <a:chExt cx="1211625" cy="629775"/>
          </a:xfrm>
        </p:grpSpPr>
        <p:sp>
          <p:nvSpPr>
            <p:cNvPr id="346" name="Google Shape;346;p34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34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34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34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34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34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34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34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4" name="Google Shape;354;p34"/>
          <p:cNvSpPr/>
          <p:nvPr/>
        </p:nvSpPr>
        <p:spPr>
          <a:xfrm>
            <a:off x="6156150" y="307680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6" name="Google Shape;356;p35"/>
          <p:cNvGrpSpPr/>
          <p:nvPr/>
        </p:nvGrpSpPr>
        <p:grpSpPr>
          <a:xfrm>
            <a:off x="-436263" y="-394671"/>
            <a:ext cx="1868350" cy="1868337"/>
            <a:chOff x="2353925" y="1007975"/>
            <a:chExt cx="3881075" cy="3881050"/>
          </a:xfrm>
        </p:grpSpPr>
        <p:sp>
          <p:nvSpPr>
            <p:cNvPr id="357" name="Google Shape;357;p35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35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35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35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1" name="Google Shape;361;p35"/>
          <p:cNvSpPr/>
          <p:nvPr/>
        </p:nvSpPr>
        <p:spPr>
          <a:xfrm>
            <a:off x="-97275" y="2383225"/>
            <a:ext cx="533248" cy="2877863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35"/>
          <p:cNvSpPr/>
          <p:nvPr/>
        </p:nvSpPr>
        <p:spPr>
          <a:xfrm>
            <a:off x="435950" y="879650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35"/>
          <p:cNvSpPr/>
          <p:nvPr/>
        </p:nvSpPr>
        <p:spPr>
          <a:xfrm>
            <a:off x="0" y="0"/>
            <a:ext cx="319491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35"/>
          <p:cNvSpPr/>
          <p:nvPr/>
        </p:nvSpPr>
        <p:spPr>
          <a:xfrm>
            <a:off x="526125" y="46585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35"/>
          <p:cNvSpPr/>
          <p:nvPr/>
        </p:nvSpPr>
        <p:spPr>
          <a:xfrm flipH="1" rot="10800000">
            <a:off x="8421650" y="-89157"/>
            <a:ext cx="435951" cy="284943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35"/>
          <p:cNvSpPr/>
          <p:nvPr/>
        </p:nvSpPr>
        <p:spPr>
          <a:xfrm flipH="1" rot="10800000">
            <a:off x="8857600" y="1503575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67" name="Google Shape;367;p35"/>
          <p:cNvGrpSpPr/>
          <p:nvPr/>
        </p:nvGrpSpPr>
        <p:grpSpPr>
          <a:xfrm>
            <a:off x="8421674" y="3639925"/>
            <a:ext cx="722371" cy="629775"/>
            <a:chOff x="1690075" y="3533875"/>
            <a:chExt cx="1211625" cy="629775"/>
          </a:xfrm>
        </p:grpSpPr>
        <p:sp>
          <p:nvSpPr>
            <p:cNvPr id="368" name="Google Shape;368;p35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35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35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35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35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35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35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35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1"/>
        </a:solidFill>
      </p:bgPr>
    </p:bg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7"/>
          <p:cNvSpPr txBox="1"/>
          <p:nvPr>
            <p:ph type="ctrTitle"/>
          </p:nvPr>
        </p:nvSpPr>
        <p:spPr>
          <a:xfrm>
            <a:off x="1179875" y="1323750"/>
            <a:ext cx="6784200" cy="2020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381" name="Google Shape;381;p37"/>
          <p:cNvSpPr txBox="1"/>
          <p:nvPr>
            <p:ph idx="1" type="subTitle"/>
          </p:nvPr>
        </p:nvSpPr>
        <p:spPr>
          <a:xfrm>
            <a:off x="2307675" y="3343950"/>
            <a:ext cx="45288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82" name="Google Shape;382;p37"/>
          <p:cNvSpPr/>
          <p:nvPr/>
        </p:nvSpPr>
        <p:spPr>
          <a:xfrm>
            <a:off x="-61875" y="1615625"/>
            <a:ext cx="435951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37"/>
          <p:cNvSpPr/>
          <p:nvPr/>
        </p:nvSpPr>
        <p:spPr>
          <a:xfrm>
            <a:off x="-221600" y="2787813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84" name="Google Shape;384;p37"/>
          <p:cNvGrpSpPr/>
          <p:nvPr/>
        </p:nvGrpSpPr>
        <p:grpSpPr>
          <a:xfrm>
            <a:off x="-667687" y="-35400"/>
            <a:ext cx="1211625" cy="629775"/>
            <a:chOff x="1690075" y="3533875"/>
            <a:chExt cx="1211625" cy="629775"/>
          </a:xfrm>
        </p:grpSpPr>
        <p:sp>
          <p:nvSpPr>
            <p:cNvPr id="385" name="Google Shape;385;p37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37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37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37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37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37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37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37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3" name="Google Shape;393;p37"/>
          <p:cNvSpPr/>
          <p:nvPr/>
        </p:nvSpPr>
        <p:spPr>
          <a:xfrm>
            <a:off x="8580625" y="-3540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37"/>
          <p:cNvSpPr/>
          <p:nvPr/>
        </p:nvSpPr>
        <p:spPr>
          <a:xfrm>
            <a:off x="526125" y="46585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37"/>
          <p:cNvSpPr/>
          <p:nvPr/>
        </p:nvSpPr>
        <p:spPr>
          <a:xfrm flipH="1">
            <a:off x="8580625" y="1615613"/>
            <a:ext cx="435951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37"/>
          <p:cNvSpPr/>
          <p:nvPr/>
        </p:nvSpPr>
        <p:spPr>
          <a:xfrm flipH="1">
            <a:off x="8856826" y="2787800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38"/>
          <p:cNvSpPr txBox="1"/>
          <p:nvPr>
            <p:ph type="title"/>
          </p:nvPr>
        </p:nvSpPr>
        <p:spPr>
          <a:xfrm>
            <a:off x="3684785" y="2477400"/>
            <a:ext cx="4786800" cy="17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99" name="Google Shape;399;p38"/>
          <p:cNvSpPr txBox="1"/>
          <p:nvPr>
            <p:ph hasCustomPrompt="1" idx="2" type="title"/>
          </p:nvPr>
        </p:nvSpPr>
        <p:spPr>
          <a:xfrm>
            <a:off x="3818575" y="1635600"/>
            <a:ext cx="1474500" cy="841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00" name="Google Shape;400;p38"/>
          <p:cNvSpPr/>
          <p:nvPr>
            <p:ph idx="3" type="pic"/>
          </p:nvPr>
        </p:nvSpPr>
        <p:spPr>
          <a:xfrm>
            <a:off x="713225" y="539500"/>
            <a:ext cx="2760600" cy="4064400"/>
          </a:xfrm>
          <a:prstGeom prst="rect">
            <a:avLst/>
          </a:prstGeom>
          <a:noFill/>
          <a:ln>
            <a:noFill/>
          </a:ln>
        </p:spPr>
      </p:sp>
      <p:sp>
        <p:nvSpPr>
          <p:cNvPr id="401" name="Google Shape;401;p38"/>
          <p:cNvSpPr/>
          <p:nvPr/>
        </p:nvSpPr>
        <p:spPr>
          <a:xfrm>
            <a:off x="8824525" y="265450"/>
            <a:ext cx="319475" cy="487795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2" name="Google Shape;402;p38"/>
          <p:cNvSpPr/>
          <p:nvPr/>
        </p:nvSpPr>
        <p:spPr>
          <a:xfrm rot="5400000">
            <a:off x="6606669" y="-2083242"/>
            <a:ext cx="587039" cy="464002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p38"/>
          <p:cNvSpPr/>
          <p:nvPr/>
        </p:nvSpPr>
        <p:spPr>
          <a:xfrm>
            <a:off x="8556200" y="3825767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lt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3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6" name="Google Shape;406;p39"/>
          <p:cNvSpPr txBox="1"/>
          <p:nvPr>
            <p:ph idx="1" type="body"/>
          </p:nvPr>
        </p:nvSpPr>
        <p:spPr>
          <a:xfrm>
            <a:off x="720000" y="1153292"/>
            <a:ext cx="7704000" cy="345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407" name="Google Shape;407;p39"/>
          <p:cNvSpPr/>
          <p:nvPr/>
        </p:nvSpPr>
        <p:spPr>
          <a:xfrm rot="5400000">
            <a:off x="1588513" y="3525538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p39"/>
          <p:cNvSpPr/>
          <p:nvPr/>
        </p:nvSpPr>
        <p:spPr>
          <a:xfrm flipH="1" rot="-2699862">
            <a:off x="-302048" y="4622816"/>
            <a:ext cx="1013442" cy="1013442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09" name="Google Shape;409;p39"/>
          <p:cNvGrpSpPr/>
          <p:nvPr/>
        </p:nvGrpSpPr>
        <p:grpSpPr>
          <a:xfrm>
            <a:off x="7932363" y="-90275"/>
            <a:ext cx="1211625" cy="629775"/>
            <a:chOff x="1690075" y="3533875"/>
            <a:chExt cx="1211625" cy="629775"/>
          </a:xfrm>
        </p:grpSpPr>
        <p:sp>
          <p:nvSpPr>
            <p:cNvPr id="410" name="Google Shape;410;p39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39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39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39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39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39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39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39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18" name="Google Shape;418;p39"/>
          <p:cNvGrpSpPr/>
          <p:nvPr/>
        </p:nvGrpSpPr>
        <p:grpSpPr>
          <a:xfrm>
            <a:off x="7116428" y="-766630"/>
            <a:ext cx="1211672" cy="1211664"/>
            <a:chOff x="2353925" y="1007975"/>
            <a:chExt cx="3881075" cy="3881050"/>
          </a:xfrm>
        </p:grpSpPr>
        <p:sp>
          <p:nvSpPr>
            <p:cNvPr id="419" name="Google Shape;419;p39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39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39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39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23" name="Google Shape;423;p39"/>
          <p:cNvSpPr/>
          <p:nvPr/>
        </p:nvSpPr>
        <p:spPr>
          <a:xfrm flipH="1" rot="-2700288">
            <a:off x="26699" y="4503571"/>
            <a:ext cx="282869" cy="282869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4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26" name="Google Shape;426;p40"/>
          <p:cNvSpPr txBox="1"/>
          <p:nvPr>
            <p:ph idx="1" type="subTitle"/>
          </p:nvPr>
        </p:nvSpPr>
        <p:spPr>
          <a:xfrm>
            <a:off x="4923137" y="2202925"/>
            <a:ext cx="2505600" cy="15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427" name="Google Shape;427;p40"/>
          <p:cNvSpPr txBox="1"/>
          <p:nvPr>
            <p:ph idx="2" type="subTitle"/>
          </p:nvPr>
        </p:nvSpPr>
        <p:spPr>
          <a:xfrm>
            <a:off x="1715263" y="2202925"/>
            <a:ext cx="2505600" cy="15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428" name="Google Shape;428;p40"/>
          <p:cNvSpPr txBox="1"/>
          <p:nvPr>
            <p:ph idx="3" type="subTitle"/>
          </p:nvPr>
        </p:nvSpPr>
        <p:spPr>
          <a:xfrm>
            <a:off x="1715263" y="1746327"/>
            <a:ext cx="25056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29" name="Google Shape;429;p40"/>
          <p:cNvSpPr txBox="1"/>
          <p:nvPr>
            <p:ph idx="4" type="subTitle"/>
          </p:nvPr>
        </p:nvSpPr>
        <p:spPr>
          <a:xfrm>
            <a:off x="4923138" y="1746327"/>
            <a:ext cx="25056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30" name="Google Shape;430;p40"/>
          <p:cNvSpPr/>
          <p:nvPr/>
        </p:nvSpPr>
        <p:spPr>
          <a:xfrm rot="10800000">
            <a:off x="0" y="2962600"/>
            <a:ext cx="319475" cy="191535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p40"/>
          <p:cNvSpPr/>
          <p:nvPr/>
        </p:nvSpPr>
        <p:spPr>
          <a:xfrm rot="-5400000">
            <a:off x="2020029" y="2664097"/>
            <a:ext cx="479649" cy="464940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32" name="Google Shape;432;p40"/>
          <p:cNvGrpSpPr/>
          <p:nvPr/>
        </p:nvGrpSpPr>
        <p:grpSpPr>
          <a:xfrm rot="10800000">
            <a:off x="-6" y="2790425"/>
            <a:ext cx="727217" cy="629775"/>
            <a:chOff x="1690075" y="3533875"/>
            <a:chExt cx="1211625" cy="629775"/>
          </a:xfrm>
        </p:grpSpPr>
        <p:sp>
          <p:nvSpPr>
            <p:cNvPr id="433" name="Google Shape;433;p40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40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40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40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40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40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40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40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41" name="Google Shape;441;p40"/>
          <p:cNvGrpSpPr/>
          <p:nvPr/>
        </p:nvGrpSpPr>
        <p:grpSpPr>
          <a:xfrm>
            <a:off x="3808745" y="4500947"/>
            <a:ext cx="1146081" cy="1146074"/>
            <a:chOff x="2353925" y="1007975"/>
            <a:chExt cx="3881075" cy="3881050"/>
          </a:xfrm>
        </p:grpSpPr>
        <p:sp>
          <p:nvSpPr>
            <p:cNvPr id="442" name="Google Shape;442;p40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40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40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40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41"/>
          <p:cNvSpPr/>
          <p:nvPr/>
        </p:nvSpPr>
        <p:spPr>
          <a:xfrm>
            <a:off x="8581350" y="-576875"/>
            <a:ext cx="638850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4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49" name="Google Shape;449;p41"/>
          <p:cNvSpPr/>
          <p:nvPr/>
        </p:nvSpPr>
        <p:spPr>
          <a:xfrm>
            <a:off x="252193" y="4052549"/>
            <a:ext cx="360746" cy="360746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p41"/>
          <p:cNvSpPr/>
          <p:nvPr/>
        </p:nvSpPr>
        <p:spPr>
          <a:xfrm>
            <a:off x="-589425" y="4093241"/>
            <a:ext cx="1309427" cy="1309484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p41"/>
          <p:cNvSpPr/>
          <p:nvPr/>
        </p:nvSpPr>
        <p:spPr>
          <a:xfrm>
            <a:off x="8421625" y="539500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42"/>
          <p:cNvSpPr txBox="1"/>
          <p:nvPr>
            <p:ph type="title"/>
          </p:nvPr>
        </p:nvSpPr>
        <p:spPr>
          <a:xfrm>
            <a:off x="796400" y="774975"/>
            <a:ext cx="4294800" cy="123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4" name="Google Shape;454;p42"/>
          <p:cNvSpPr txBox="1"/>
          <p:nvPr>
            <p:ph idx="1" type="subTitle"/>
          </p:nvPr>
        </p:nvSpPr>
        <p:spPr>
          <a:xfrm>
            <a:off x="796400" y="2070225"/>
            <a:ext cx="4294800" cy="22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AutoNum type="arabicPeriod"/>
              <a:defRPr/>
            </a:lvl1pPr>
            <a:lvl2pPr lvl="1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romanLcPeriod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rabicPeriod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rabicPeriod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lphaLcPeriod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9pPr>
          </a:lstStyle>
          <a:p/>
        </p:txBody>
      </p:sp>
      <p:sp>
        <p:nvSpPr>
          <p:cNvPr id="455" name="Google Shape;455;p42"/>
          <p:cNvSpPr/>
          <p:nvPr>
            <p:ph idx="2" type="pic"/>
          </p:nvPr>
        </p:nvSpPr>
        <p:spPr>
          <a:xfrm>
            <a:off x="5643775" y="539500"/>
            <a:ext cx="2787000" cy="4064400"/>
          </a:xfrm>
          <a:prstGeom prst="rect">
            <a:avLst/>
          </a:prstGeom>
          <a:noFill/>
          <a:ln>
            <a:noFill/>
          </a:ln>
        </p:spPr>
      </p:sp>
      <p:sp>
        <p:nvSpPr>
          <p:cNvPr id="456" name="Google Shape;456;p42"/>
          <p:cNvSpPr/>
          <p:nvPr/>
        </p:nvSpPr>
        <p:spPr>
          <a:xfrm>
            <a:off x="8529474" y="1990850"/>
            <a:ext cx="433396" cy="221291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42"/>
          <p:cNvSpPr/>
          <p:nvPr/>
        </p:nvSpPr>
        <p:spPr>
          <a:xfrm>
            <a:off x="8401419" y="2930583"/>
            <a:ext cx="256123" cy="2212912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58" name="Google Shape;458;p42"/>
          <p:cNvGrpSpPr/>
          <p:nvPr/>
        </p:nvGrpSpPr>
        <p:grpSpPr>
          <a:xfrm>
            <a:off x="6686800" y="4648225"/>
            <a:ext cx="1211625" cy="629775"/>
            <a:chOff x="1690075" y="3533875"/>
            <a:chExt cx="1211625" cy="629775"/>
          </a:xfrm>
        </p:grpSpPr>
        <p:sp>
          <p:nvSpPr>
            <p:cNvPr id="459" name="Google Shape;459;p42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42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42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42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42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42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42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42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43"/>
          <p:cNvSpPr txBox="1"/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44"/>
          <p:cNvSpPr txBox="1"/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1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71" name="Google Shape;471;p44"/>
          <p:cNvSpPr txBox="1"/>
          <p:nvPr>
            <p:ph idx="1" type="subTitle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45"/>
          <p:cNvSpPr txBox="1"/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46"/>
          <p:cNvSpPr txBox="1"/>
          <p:nvPr>
            <p:ph hasCustomPrompt="1" type="title"/>
          </p:nvPr>
        </p:nvSpPr>
        <p:spPr>
          <a:xfrm>
            <a:off x="1284000" y="1667100"/>
            <a:ext cx="6576000" cy="130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476" name="Google Shape;476;p46"/>
          <p:cNvSpPr txBox="1"/>
          <p:nvPr>
            <p:ph idx="1" type="subTitle"/>
          </p:nvPr>
        </p:nvSpPr>
        <p:spPr>
          <a:xfrm>
            <a:off x="1284000" y="2969275"/>
            <a:ext cx="65760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477" name="Google Shape;477;p46"/>
          <p:cNvSpPr/>
          <p:nvPr/>
        </p:nvSpPr>
        <p:spPr>
          <a:xfrm>
            <a:off x="-64850" y="2383225"/>
            <a:ext cx="500795" cy="2808856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46"/>
          <p:cNvSpPr/>
          <p:nvPr/>
        </p:nvSpPr>
        <p:spPr>
          <a:xfrm>
            <a:off x="435950" y="879650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" name="Google Shape;479;p46"/>
          <p:cNvSpPr/>
          <p:nvPr/>
        </p:nvSpPr>
        <p:spPr>
          <a:xfrm>
            <a:off x="0" y="0"/>
            <a:ext cx="319491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p46"/>
          <p:cNvSpPr/>
          <p:nvPr/>
        </p:nvSpPr>
        <p:spPr>
          <a:xfrm flipH="1" rot="10800000">
            <a:off x="8857600" y="1503575"/>
            <a:ext cx="33506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81" name="Google Shape;481;p46"/>
          <p:cNvGrpSpPr/>
          <p:nvPr/>
        </p:nvGrpSpPr>
        <p:grpSpPr>
          <a:xfrm>
            <a:off x="8421674" y="3639925"/>
            <a:ext cx="722371" cy="629775"/>
            <a:chOff x="1690075" y="3533875"/>
            <a:chExt cx="1211625" cy="629775"/>
          </a:xfrm>
        </p:grpSpPr>
        <p:sp>
          <p:nvSpPr>
            <p:cNvPr id="482" name="Google Shape;482;p46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46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46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46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46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46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46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46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90" name="Google Shape;490;p46"/>
          <p:cNvSpPr/>
          <p:nvPr/>
        </p:nvSpPr>
        <p:spPr>
          <a:xfrm flipH="1" rot="10800000">
            <a:off x="8421650" y="-48581"/>
            <a:ext cx="435951" cy="2808856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4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94" name="Google Shape;494;p48"/>
          <p:cNvSpPr txBox="1"/>
          <p:nvPr>
            <p:ph hasCustomPrompt="1" idx="2" type="title"/>
          </p:nvPr>
        </p:nvSpPr>
        <p:spPr>
          <a:xfrm>
            <a:off x="1618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95" name="Google Shape;495;p48"/>
          <p:cNvSpPr txBox="1"/>
          <p:nvPr>
            <p:ph hasCustomPrompt="1" idx="3" type="title"/>
          </p:nvPr>
        </p:nvSpPr>
        <p:spPr>
          <a:xfrm>
            <a:off x="1618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96" name="Google Shape;496;p48"/>
          <p:cNvSpPr txBox="1"/>
          <p:nvPr>
            <p:ph hasCustomPrompt="1" idx="4" type="title"/>
          </p:nvPr>
        </p:nvSpPr>
        <p:spPr>
          <a:xfrm>
            <a:off x="4204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97" name="Google Shape;497;p48"/>
          <p:cNvSpPr txBox="1"/>
          <p:nvPr>
            <p:ph hasCustomPrompt="1" idx="5" type="title"/>
          </p:nvPr>
        </p:nvSpPr>
        <p:spPr>
          <a:xfrm>
            <a:off x="4204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98" name="Google Shape;498;p48"/>
          <p:cNvSpPr txBox="1"/>
          <p:nvPr>
            <p:ph hasCustomPrompt="1" idx="6" type="title"/>
          </p:nvPr>
        </p:nvSpPr>
        <p:spPr>
          <a:xfrm>
            <a:off x="6790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499" name="Google Shape;499;p48"/>
          <p:cNvSpPr txBox="1"/>
          <p:nvPr>
            <p:ph hasCustomPrompt="1" idx="7" type="title"/>
          </p:nvPr>
        </p:nvSpPr>
        <p:spPr>
          <a:xfrm>
            <a:off x="6790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500" name="Google Shape;500;p48"/>
          <p:cNvSpPr txBox="1"/>
          <p:nvPr>
            <p:ph idx="1" type="subTitle"/>
          </p:nvPr>
        </p:nvSpPr>
        <p:spPr>
          <a:xfrm>
            <a:off x="720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01" name="Google Shape;501;p48"/>
          <p:cNvSpPr txBox="1"/>
          <p:nvPr>
            <p:ph idx="8" type="subTitle"/>
          </p:nvPr>
        </p:nvSpPr>
        <p:spPr>
          <a:xfrm>
            <a:off x="3306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02" name="Google Shape;502;p48"/>
          <p:cNvSpPr txBox="1"/>
          <p:nvPr>
            <p:ph idx="9" type="subTitle"/>
          </p:nvPr>
        </p:nvSpPr>
        <p:spPr>
          <a:xfrm>
            <a:off x="5892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03" name="Google Shape;503;p48"/>
          <p:cNvSpPr txBox="1"/>
          <p:nvPr>
            <p:ph idx="13" type="subTitle"/>
          </p:nvPr>
        </p:nvSpPr>
        <p:spPr>
          <a:xfrm>
            <a:off x="720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04" name="Google Shape;504;p48"/>
          <p:cNvSpPr txBox="1"/>
          <p:nvPr>
            <p:ph idx="14" type="subTitle"/>
          </p:nvPr>
        </p:nvSpPr>
        <p:spPr>
          <a:xfrm>
            <a:off x="3306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05" name="Google Shape;505;p48"/>
          <p:cNvSpPr txBox="1"/>
          <p:nvPr>
            <p:ph idx="15" type="subTitle"/>
          </p:nvPr>
        </p:nvSpPr>
        <p:spPr>
          <a:xfrm>
            <a:off x="5892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06" name="Google Shape;506;p48"/>
          <p:cNvSpPr/>
          <p:nvPr/>
        </p:nvSpPr>
        <p:spPr>
          <a:xfrm>
            <a:off x="98850" y="-81075"/>
            <a:ext cx="396854" cy="284142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07" name="Google Shape;507;p48"/>
          <p:cNvGrpSpPr/>
          <p:nvPr/>
        </p:nvGrpSpPr>
        <p:grpSpPr>
          <a:xfrm>
            <a:off x="-308537" y="4604000"/>
            <a:ext cx="1211625" cy="629775"/>
            <a:chOff x="1690075" y="3533875"/>
            <a:chExt cx="1211625" cy="629775"/>
          </a:xfrm>
        </p:grpSpPr>
        <p:sp>
          <p:nvSpPr>
            <p:cNvPr id="508" name="Google Shape;508;p48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48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48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48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48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48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48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48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16" name="Google Shape;516;p48"/>
          <p:cNvGrpSpPr/>
          <p:nvPr/>
        </p:nvGrpSpPr>
        <p:grpSpPr>
          <a:xfrm>
            <a:off x="-423705" y="1480872"/>
            <a:ext cx="1146081" cy="1146074"/>
            <a:chOff x="2353925" y="1007975"/>
            <a:chExt cx="3881075" cy="3881050"/>
          </a:xfrm>
        </p:grpSpPr>
        <p:sp>
          <p:nvSpPr>
            <p:cNvPr id="517" name="Google Shape;517;p48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48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48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48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1" name="Google Shape;521;p48"/>
          <p:cNvSpPr/>
          <p:nvPr/>
        </p:nvSpPr>
        <p:spPr>
          <a:xfrm>
            <a:off x="8906125" y="749250"/>
            <a:ext cx="465814" cy="2295593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2" name="Google Shape;522;p48"/>
          <p:cNvSpPr/>
          <p:nvPr/>
        </p:nvSpPr>
        <p:spPr>
          <a:xfrm>
            <a:off x="8648300" y="2383225"/>
            <a:ext cx="396854" cy="284142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3" name="Google Shape;523;p48"/>
          <p:cNvSpPr/>
          <p:nvPr/>
        </p:nvSpPr>
        <p:spPr>
          <a:xfrm>
            <a:off x="8906125" y="-125300"/>
            <a:ext cx="396850" cy="396850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4"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49"/>
          <p:cNvSpPr txBox="1"/>
          <p:nvPr>
            <p:ph type="title"/>
          </p:nvPr>
        </p:nvSpPr>
        <p:spPr>
          <a:xfrm>
            <a:off x="4089925" y="1271400"/>
            <a:ext cx="4331700" cy="60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26" name="Google Shape;526;p49"/>
          <p:cNvSpPr txBox="1"/>
          <p:nvPr>
            <p:ph idx="1" type="subTitle"/>
          </p:nvPr>
        </p:nvSpPr>
        <p:spPr>
          <a:xfrm>
            <a:off x="4089925" y="1873500"/>
            <a:ext cx="4331700" cy="19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9pPr>
          </a:lstStyle>
          <a:p/>
        </p:txBody>
      </p:sp>
      <p:sp>
        <p:nvSpPr>
          <p:cNvPr id="527" name="Google Shape;527;p49"/>
          <p:cNvSpPr/>
          <p:nvPr/>
        </p:nvSpPr>
        <p:spPr>
          <a:xfrm flipH="1">
            <a:off x="8711307" y="269973"/>
            <a:ext cx="183925" cy="494972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8" name="Google Shape;528;p49"/>
          <p:cNvSpPr/>
          <p:nvPr/>
        </p:nvSpPr>
        <p:spPr>
          <a:xfrm flipH="1">
            <a:off x="261553" y="2571750"/>
            <a:ext cx="183954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29" name="Google Shape;529;p49"/>
          <p:cNvGrpSpPr/>
          <p:nvPr/>
        </p:nvGrpSpPr>
        <p:grpSpPr>
          <a:xfrm>
            <a:off x="-121703" y="2126746"/>
            <a:ext cx="950475" cy="950469"/>
            <a:chOff x="2353925" y="1007975"/>
            <a:chExt cx="3881075" cy="3881050"/>
          </a:xfrm>
        </p:grpSpPr>
        <p:sp>
          <p:nvSpPr>
            <p:cNvPr id="530" name="Google Shape;530;p49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49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49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49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4" name="Google Shape;534;p49"/>
          <p:cNvGrpSpPr/>
          <p:nvPr/>
        </p:nvGrpSpPr>
        <p:grpSpPr>
          <a:xfrm flipH="1">
            <a:off x="8421633" y="0"/>
            <a:ext cx="722371" cy="629775"/>
            <a:chOff x="1690075" y="3533875"/>
            <a:chExt cx="1211625" cy="629775"/>
          </a:xfrm>
        </p:grpSpPr>
        <p:sp>
          <p:nvSpPr>
            <p:cNvPr id="535" name="Google Shape;535;p49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49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49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49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49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49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49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49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5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45" name="Google Shape;545;p50"/>
          <p:cNvSpPr txBox="1"/>
          <p:nvPr>
            <p:ph idx="1" type="body"/>
          </p:nvPr>
        </p:nvSpPr>
        <p:spPr>
          <a:xfrm>
            <a:off x="719288" y="1090918"/>
            <a:ext cx="7704000" cy="35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546" name="Google Shape;546;p50"/>
          <p:cNvSpPr/>
          <p:nvPr/>
        </p:nvSpPr>
        <p:spPr>
          <a:xfrm rot="5400000">
            <a:off x="1588513" y="3525538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p50"/>
          <p:cNvSpPr/>
          <p:nvPr/>
        </p:nvSpPr>
        <p:spPr>
          <a:xfrm flipH="1" rot="-2699862">
            <a:off x="-302048" y="4622816"/>
            <a:ext cx="1013442" cy="1013442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48" name="Google Shape;548;p50"/>
          <p:cNvGrpSpPr/>
          <p:nvPr/>
        </p:nvGrpSpPr>
        <p:grpSpPr>
          <a:xfrm>
            <a:off x="7932363" y="-90275"/>
            <a:ext cx="1211625" cy="629775"/>
            <a:chOff x="1690075" y="3533875"/>
            <a:chExt cx="1211625" cy="629775"/>
          </a:xfrm>
        </p:grpSpPr>
        <p:sp>
          <p:nvSpPr>
            <p:cNvPr id="549" name="Google Shape;549;p50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50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50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50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50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50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50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50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7" name="Google Shape;557;p50"/>
          <p:cNvGrpSpPr/>
          <p:nvPr/>
        </p:nvGrpSpPr>
        <p:grpSpPr>
          <a:xfrm>
            <a:off x="7116428" y="-766630"/>
            <a:ext cx="1211672" cy="1211664"/>
            <a:chOff x="2353925" y="1007975"/>
            <a:chExt cx="3881075" cy="3881050"/>
          </a:xfrm>
        </p:grpSpPr>
        <p:sp>
          <p:nvSpPr>
            <p:cNvPr id="558" name="Google Shape;558;p50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50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50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50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62" name="Google Shape;562;p50"/>
          <p:cNvSpPr/>
          <p:nvPr/>
        </p:nvSpPr>
        <p:spPr>
          <a:xfrm flipH="1" rot="-2700288">
            <a:off x="26699" y="4503571"/>
            <a:ext cx="282869" cy="282869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_1_1"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51"/>
          <p:cNvSpPr txBox="1"/>
          <p:nvPr>
            <p:ph type="title"/>
          </p:nvPr>
        </p:nvSpPr>
        <p:spPr>
          <a:xfrm>
            <a:off x="6279450" y="1428325"/>
            <a:ext cx="2074200" cy="11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65" name="Google Shape;565;p51"/>
          <p:cNvSpPr txBox="1"/>
          <p:nvPr>
            <p:ph idx="1" type="subTitle"/>
          </p:nvPr>
        </p:nvSpPr>
        <p:spPr>
          <a:xfrm>
            <a:off x="6279450" y="2521475"/>
            <a:ext cx="2074200" cy="119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66" name="Google Shape;566;p51"/>
          <p:cNvSpPr/>
          <p:nvPr/>
        </p:nvSpPr>
        <p:spPr>
          <a:xfrm flipH="1" rot="5400000">
            <a:off x="6865620" y="2645088"/>
            <a:ext cx="319475" cy="423729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7" name="Google Shape;567;p51"/>
          <p:cNvSpPr/>
          <p:nvPr/>
        </p:nvSpPr>
        <p:spPr>
          <a:xfrm flipH="1" rot="10800000">
            <a:off x="-64849" y="1477025"/>
            <a:ext cx="387654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8" name="Google Shape;568;p51"/>
          <p:cNvSpPr/>
          <p:nvPr/>
        </p:nvSpPr>
        <p:spPr>
          <a:xfrm flipH="1" rot="10800000">
            <a:off x="217705" y="-2"/>
            <a:ext cx="319475" cy="423729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9" name="Google Shape;569;p51"/>
          <p:cNvSpPr/>
          <p:nvPr/>
        </p:nvSpPr>
        <p:spPr>
          <a:xfrm flipH="1" rot="5400000">
            <a:off x="7640134" y="3640433"/>
            <a:ext cx="399856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5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72" name="Google Shape;572;p52"/>
          <p:cNvSpPr txBox="1"/>
          <p:nvPr>
            <p:ph idx="1" type="subTitle"/>
          </p:nvPr>
        </p:nvSpPr>
        <p:spPr>
          <a:xfrm>
            <a:off x="1063025" y="2241050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73" name="Google Shape;573;p52"/>
          <p:cNvSpPr txBox="1"/>
          <p:nvPr>
            <p:ph idx="2" type="subTitle"/>
          </p:nvPr>
        </p:nvSpPr>
        <p:spPr>
          <a:xfrm>
            <a:off x="3609750" y="2241050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74" name="Google Shape;574;p52"/>
          <p:cNvSpPr txBox="1"/>
          <p:nvPr>
            <p:ph idx="3" type="subTitle"/>
          </p:nvPr>
        </p:nvSpPr>
        <p:spPr>
          <a:xfrm>
            <a:off x="6156475" y="2241051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75" name="Google Shape;575;p52"/>
          <p:cNvSpPr txBox="1"/>
          <p:nvPr>
            <p:ph idx="4" type="subTitle"/>
          </p:nvPr>
        </p:nvSpPr>
        <p:spPr>
          <a:xfrm>
            <a:off x="1063025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76" name="Google Shape;576;p52"/>
          <p:cNvSpPr txBox="1"/>
          <p:nvPr>
            <p:ph idx="5" type="subTitle"/>
          </p:nvPr>
        </p:nvSpPr>
        <p:spPr>
          <a:xfrm>
            <a:off x="3609750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77" name="Google Shape;577;p52"/>
          <p:cNvSpPr txBox="1"/>
          <p:nvPr>
            <p:ph idx="6" type="subTitle"/>
          </p:nvPr>
        </p:nvSpPr>
        <p:spPr>
          <a:xfrm>
            <a:off x="6156475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78" name="Google Shape;578;p52"/>
          <p:cNvSpPr/>
          <p:nvPr/>
        </p:nvSpPr>
        <p:spPr>
          <a:xfrm>
            <a:off x="8859950" y="1403313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79" name="Google Shape;579;p52"/>
          <p:cNvGrpSpPr/>
          <p:nvPr/>
        </p:nvGrpSpPr>
        <p:grpSpPr>
          <a:xfrm>
            <a:off x="8435780" y="3380147"/>
            <a:ext cx="1167815" cy="1167808"/>
            <a:chOff x="2353925" y="1007975"/>
            <a:chExt cx="3881075" cy="3881050"/>
          </a:xfrm>
        </p:grpSpPr>
        <p:sp>
          <p:nvSpPr>
            <p:cNvPr id="580" name="Google Shape;580;p52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accent3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52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52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52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84" name="Google Shape;584;p52"/>
          <p:cNvSpPr/>
          <p:nvPr/>
        </p:nvSpPr>
        <p:spPr>
          <a:xfrm>
            <a:off x="8424000" y="-154025"/>
            <a:ext cx="435951" cy="2914298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5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87" name="Google Shape;587;p53"/>
          <p:cNvSpPr txBox="1"/>
          <p:nvPr>
            <p:ph idx="1" type="subTitle"/>
          </p:nvPr>
        </p:nvSpPr>
        <p:spPr>
          <a:xfrm>
            <a:off x="907063" y="1735625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88" name="Google Shape;588;p53"/>
          <p:cNvSpPr txBox="1"/>
          <p:nvPr>
            <p:ph idx="2" type="subTitle"/>
          </p:nvPr>
        </p:nvSpPr>
        <p:spPr>
          <a:xfrm>
            <a:off x="4805239" y="1735625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89" name="Google Shape;589;p53"/>
          <p:cNvSpPr txBox="1"/>
          <p:nvPr>
            <p:ph idx="3" type="subTitle"/>
          </p:nvPr>
        </p:nvSpPr>
        <p:spPr>
          <a:xfrm>
            <a:off x="907063" y="3396200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90" name="Google Shape;590;p53"/>
          <p:cNvSpPr txBox="1"/>
          <p:nvPr>
            <p:ph idx="4" type="subTitle"/>
          </p:nvPr>
        </p:nvSpPr>
        <p:spPr>
          <a:xfrm>
            <a:off x="4805239" y="3396200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91" name="Google Shape;591;p53"/>
          <p:cNvSpPr txBox="1"/>
          <p:nvPr>
            <p:ph idx="5" type="subTitle"/>
          </p:nvPr>
        </p:nvSpPr>
        <p:spPr>
          <a:xfrm>
            <a:off x="907064" y="128267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92" name="Google Shape;592;p53"/>
          <p:cNvSpPr txBox="1"/>
          <p:nvPr>
            <p:ph idx="6" type="subTitle"/>
          </p:nvPr>
        </p:nvSpPr>
        <p:spPr>
          <a:xfrm>
            <a:off x="907064" y="294342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93" name="Google Shape;593;p53"/>
          <p:cNvSpPr txBox="1"/>
          <p:nvPr>
            <p:ph idx="7" type="subTitle"/>
          </p:nvPr>
        </p:nvSpPr>
        <p:spPr>
          <a:xfrm>
            <a:off x="4805213" y="128267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94" name="Google Shape;594;p53"/>
          <p:cNvSpPr txBox="1"/>
          <p:nvPr>
            <p:ph idx="8" type="subTitle"/>
          </p:nvPr>
        </p:nvSpPr>
        <p:spPr>
          <a:xfrm>
            <a:off x="4805213" y="294342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95" name="Google Shape;595;p53"/>
          <p:cNvSpPr/>
          <p:nvPr/>
        </p:nvSpPr>
        <p:spPr>
          <a:xfrm>
            <a:off x="8684900" y="2383225"/>
            <a:ext cx="183954" cy="2836459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6" name="Google Shape;596;p53"/>
          <p:cNvSpPr/>
          <p:nvPr/>
        </p:nvSpPr>
        <p:spPr>
          <a:xfrm>
            <a:off x="8580625" y="-3540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7" name="Google Shape;597;p53"/>
          <p:cNvSpPr/>
          <p:nvPr/>
        </p:nvSpPr>
        <p:spPr>
          <a:xfrm>
            <a:off x="8580625" y="22123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8" name="Google Shape;598;p53"/>
          <p:cNvSpPr/>
          <p:nvPr/>
        </p:nvSpPr>
        <p:spPr>
          <a:xfrm>
            <a:off x="256700" y="235087"/>
            <a:ext cx="183925" cy="4968219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99" name="Google Shape;599;p53"/>
          <p:cNvGrpSpPr/>
          <p:nvPr/>
        </p:nvGrpSpPr>
        <p:grpSpPr>
          <a:xfrm>
            <a:off x="-667687" y="-35400"/>
            <a:ext cx="1211625" cy="629775"/>
            <a:chOff x="1690075" y="3533875"/>
            <a:chExt cx="1211625" cy="629775"/>
          </a:xfrm>
        </p:grpSpPr>
        <p:sp>
          <p:nvSpPr>
            <p:cNvPr id="600" name="Google Shape;600;p53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53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53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53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53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53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53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53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5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10" name="Google Shape;610;p54"/>
          <p:cNvSpPr txBox="1"/>
          <p:nvPr>
            <p:ph idx="1" type="subTitle"/>
          </p:nvPr>
        </p:nvSpPr>
        <p:spPr>
          <a:xfrm>
            <a:off x="72000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611" name="Google Shape;611;p54"/>
          <p:cNvSpPr txBox="1"/>
          <p:nvPr>
            <p:ph idx="2" type="subTitle"/>
          </p:nvPr>
        </p:nvSpPr>
        <p:spPr>
          <a:xfrm>
            <a:off x="345525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612" name="Google Shape;612;p54"/>
          <p:cNvSpPr txBox="1"/>
          <p:nvPr>
            <p:ph idx="3" type="subTitle"/>
          </p:nvPr>
        </p:nvSpPr>
        <p:spPr>
          <a:xfrm>
            <a:off x="72000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613" name="Google Shape;613;p54"/>
          <p:cNvSpPr txBox="1"/>
          <p:nvPr>
            <p:ph idx="4" type="subTitle"/>
          </p:nvPr>
        </p:nvSpPr>
        <p:spPr>
          <a:xfrm>
            <a:off x="345525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614" name="Google Shape;614;p54"/>
          <p:cNvSpPr txBox="1"/>
          <p:nvPr>
            <p:ph idx="5" type="subTitle"/>
          </p:nvPr>
        </p:nvSpPr>
        <p:spPr>
          <a:xfrm>
            <a:off x="619050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615" name="Google Shape;615;p54"/>
          <p:cNvSpPr txBox="1"/>
          <p:nvPr>
            <p:ph idx="6" type="subTitle"/>
          </p:nvPr>
        </p:nvSpPr>
        <p:spPr>
          <a:xfrm>
            <a:off x="619050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616" name="Google Shape;616;p54"/>
          <p:cNvSpPr txBox="1"/>
          <p:nvPr>
            <p:ph idx="7" type="subTitle"/>
          </p:nvPr>
        </p:nvSpPr>
        <p:spPr>
          <a:xfrm>
            <a:off x="720000" y="1336275"/>
            <a:ext cx="22335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17" name="Google Shape;617;p54"/>
          <p:cNvSpPr txBox="1"/>
          <p:nvPr>
            <p:ph idx="8" type="subTitle"/>
          </p:nvPr>
        </p:nvSpPr>
        <p:spPr>
          <a:xfrm>
            <a:off x="3455250" y="1336275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18" name="Google Shape;618;p54"/>
          <p:cNvSpPr txBox="1"/>
          <p:nvPr>
            <p:ph idx="9" type="subTitle"/>
          </p:nvPr>
        </p:nvSpPr>
        <p:spPr>
          <a:xfrm>
            <a:off x="6190500" y="1336275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19" name="Google Shape;619;p54"/>
          <p:cNvSpPr txBox="1"/>
          <p:nvPr>
            <p:ph idx="13" type="subTitle"/>
          </p:nvPr>
        </p:nvSpPr>
        <p:spPr>
          <a:xfrm>
            <a:off x="720000" y="2998776"/>
            <a:ext cx="22335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20" name="Google Shape;620;p54"/>
          <p:cNvSpPr txBox="1"/>
          <p:nvPr>
            <p:ph idx="14" type="subTitle"/>
          </p:nvPr>
        </p:nvSpPr>
        <p:spPr>
          <a:xfrm>
            <a:off x="3455250" y="2998781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21" name="Google Shape;621;p54"/>
          <p:cNvSpPr txBox="1"/>
          <p:nvPr>
            <p:ph idx="15" type="subTitle"/>
          </p:nvPr>
        </p:nvSpPr>
        <p:spPr>
          <a:xfrm>
            <a:off x="6190500" y="2998781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22" name="Google Shape;622;p54"/>
          <p:cNvSpPr/>
          <p:nvPr/>
        </p:nvSpPr>
        <p:spPr>
          <a:xfrm rot="5400000">
            <a:off x="1243562" y="-1332732"/>
            <a:ext cx="273151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3" name="Google Shape;623;p54"/>
          <p:cNvSpPr/>
          <p:nvPr/>
        </p:nvSpPr>
        <p:spPr>
          <a:xfrm>
            <a:off x="0" y="-97274"/>
            <a:ext cx="723650" cy="63683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4" name="Google Shape;624;p54"/>
          <p:cNvSpPr/>
          <p:nvPr/>
        </p:nvSpPr>
        <p:spPr>
          <a:xfrm>
            <a:off x="2561000" y="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5" name="Google Shape;625;p54"/>
          <p:cNvSpPr/>
          <p:nvPr/>
        </p:nvSpPr>
        <p:spPr>
          <a:xfrm>
            <a:off x="-56750" y="4604000"/>
            <a:ext cx="780384" cy="63683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6" name="Google Shape;626;p54"/>
          <p:cNvSpPr/>
          <p:nvPr/>
        </p:nvSpPr>
        <p:spPr>
          <a:xfrm rot="6300026">
            <a:off x="3780039" y="4594257"/>
            <a:ext cx="289901" cy="289901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7" name="Google Shape;627;p54"/>
          <p:cNvSpPr/>
          <p:nvPr/>
        </p:nvSpPr>
        <p:spPr>
          <a:xfrm rot="6300096">
            <a:off x="3794386" y="4543180"/>
            <a:ext cx="1038614" cy="1038614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"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55"/>
          <p:cNvSpPr txBox="1"/>
          <p:nvPr>
            <p:ph hasCustomPrompt="1" type="title"/>
          </p:nvPr>
        </p:nvSpPr>
        <p:spPr>
          <a:xfrm>
            <a:off x="2825694" y="1983000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0" name="Google Shape;630;p55"/>
          <p:cNvSpPr txBox="1"/>
          <p:nvPr>
            <p:ph idx="1" type="subTitle"/>
          </p:nvPr>
        </p:nvSpPr>
        <p:spPr>
          <a:xfrm>
            <a:off x="2825706" y="2751900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631" name="Google Shape;631;p55"/>
          <p:cNvSpPr txBox="1"/>
          <p:nvPr>
            <p:ph hasCustomPrompt="1" idx="2" type="title"/>
          </p:nvPr>
        </p:nvSpPr>
        <p:spPr>
          <a:xfrm>
            <a:off x="722375" y="539502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2" name="Google Shape;632;p55"/>
          <p:cNvSpPr txBox="1"/>
          <p:nvPr>
            <p:ph idx="3" type="subTitle"/>
          </p:nvPr>
        </p:nvSpPr>
        <p:spPr>
          <a:xfrm>
            <a:off x="722375" y="1308413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633" name="Google Shape;633;p55"/>
          <p:cNvSpPr txBox="1"/>
          <p:nvPr>
            <p:ph hasCustomPrompt="1" idx="4" type="title"/>
          </p:nvPr>
        </p:nvSpPr>
        <p:spPr>
          <a:xfrm>
            <a:off x="4929013" y="3426513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4" name="Google Shape;634;p55"/>
          <p:cNvSpPr txBox="1"/>
          <p:nvPr>
            <p:ph idx="5" type="subTitle"/>
          </p:nvPr>
        </p:nvSpPr>
        <p:spPr>
          <a:xfrm>
            <a:off x="4929025" y="4195412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635" name="Google Shape;635;p55"/>
          <p:cNvSpPr/>
          <p:nvPr/>
        </p:nvSpPr>
        <p:spPr>
          <a:xfrm>
            <a:off x="-72950" y="2383225"/>
            <a:ext cx="392411" cy="2829282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6" name="Google Shape;636;p55"/>
          <p:cNvGrpSpPr/>
          <p:nvPr/>
        </p:nvGrpSpPr>
        <p:grpSpPr>
          <a:xfrm>
            <a:off x="76" y="2042400"/>
            <a:ext cx="723704" cy="629775"/>
            <a:chOff x="1690075" y="3533875"/>
            <a:chExt cx="1211625" cy="629775"/>
          </a:xfrm>
        </p:grpSpPr>
        <p:sp>
          <p:nvSpPr>
            <p:cNvPr id="637" name="Google Shape;637;p55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55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55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55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55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2" name="Google Shape;642;p55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55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55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45" name="Google Shape;645;p55"/>
          <p:cNvGrpSpPr/>
          <p:nvPr/>
        </p:nvGrpSpPr>
        <p:grpSpPr>
          <a:xfrm>
            <a:off x="-308082" y="4213422"/>
            <a:ext cx="1167815" cy="1167808"/>
            <a:chOff x="2353925" y="1007975"/>
            <a:chExt cx="3881075" cy="3881050"/>
          </a:xfrm>
        </p:grpSpPr>
        <p:sp>
          <p:nvSpPr>
            <p:cNvPr id="646" name="Google Shape;646;p55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accent3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55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55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55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50" name="Google Shape;650;p55"/>
          <p:cNvSpPr/>
          <p:nvPr/>
        </p:nvSpPr>
        <p:spPr>
          <a:xfrm>
            <a:off x="8421625" y="0"/>
            <a:ext cx="435951" cy="3299909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1" name="Google Shape;651;p55"/>
          <p:cNvSpPr/>
          <p:nvPr/>
        </p:nvSpPr>
        <p:spPr>
          <a:xfrm>
            <a:off x="8421625" y="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56"/>
          <p:cNvSpPr txBox="1"/>
          <p:nvPr>
            <p:ph type="title"/>
          </p:nvPr>
        </p:nvSpPr>
        <p:spPr>
          <a:xfrm>
            <a:off x="2347938" y="540000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54" name="Google Shape;654;p56"/>
          <p:cNvSpPr txBox="1"/>
          <p:nvPr>
            <p:ph idx="1" type="subTitle"/>
          </p:nvPr>
        </p:nvSpPr>
        <p:spPr>
          <a:xfrm>
            <a:off x="2347900" y="1841450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655" name="Google Shape;655;p56"/>
          <p:cNvSpPr txBox="1"/>
          <p:nvPr/>
        </p:nvSpPr>
        <p:spPr>
          <a:xfrm>
            <a:off x="2099100" y="3611950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CREDITS: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 This presentation template was created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, and includes icons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, and infographics &amp; images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 </a:t>
            </a:r>
            <a:endParaRPr b="1" sz="1000" u="sng">
              <a:solidFill>
                <a:schemeClr val="dk1"/>
              </a:solidFill>
              <a:latin typeface="Aleo"/>
              <a:ea typeface="Aleo"/>
              <a:cs typeface="Aleo"/>
              <a:sym typeface="Aleo"/>
            </a:endParaRPr>
          </a:p>
        </p:txBody>
      </p:sp>
      <p:grpSp>
        <p:nvGrpSpPr>
          <p:cNvPr id="656" name="Google Shape;656;p56"/>
          <p:cNvGrpSpPr/>
          <p:nvPr/>
        </p:nvGrpSpPr>
        <p:grpSpPr>
          <a:xfrm rot="5400000">
            <a:off x="-1668872" y="1653412"/>
            <a:ext cx="4169080" cy="831051"/>
            <a:chOff x="1690075" y="3533875"/>
            <a:chExt cx="1211625" cy="629775"/>
          </a:xfrm>
        </p:grpSpPr>
        <p:sp>
          <p:nvSpPr>
            <p:cNvPr id="657" name="Google Shape;657;p56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8" name="Google Shape;658;p56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56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56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56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56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56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56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57"/>
          <p:cNvSpPr/>
          <p:nvPr/>
        </p:nvSpPr>
        <p:spPr>
          <a:xfrm>
            <a:off x="8824525" y="265450"/>
            <a:ext cx="319475" cy="487795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7" name="Google Shape;667;p57"/>
          <p:cNvSpPr/>
          <p:nvPr/>
        </p:nvSpPr>
        <p:spPr>
          <a:xfrm rot="5400000">
            <a:off x="6550097" y="-2063589"/>
            <a:ext cx="603266" cy="4584541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8" name="Google Shape;668;p57"/>
          <p:cNvSpPr/>
          <p:nvPr/>
        </p:nvSpPr>
        <p:spPr>
          <a:xfrm>
            <a:off x="8556200" y="3825767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lt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9" name="Google Shape;669;p57"/>
          <p:cNvSpPr/>
          <p:nvPr/>
        </p:nvSpPr>
        <p:spPr>
          <a:xfrm rot="8875342">
            <a:off x="7846944" y="1134000"/>
            <a:ext cx="596414" cy="596443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0" name="Google Shape;670;p57"/>
          <p:cNvSpPr/>
          <p:nvPr/>
        </p:nvSpPr>
        <p:spPr>
          <a:xfrm rot="8875432">
            <a:off x="7339765" y="-598716"/>
            <a:ext cx="2150119" cy="2150119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71" name="Google Shape;671;p57"/>
          <p:cNvGrpSpPr/>
          <p:nvPr/>
        </p:nvGrpSpPr>
        <p:grpSpPr>
          <a:xfrm>
            <a:off x="7368598" y="4513625"/>
            <a:ext cx="1775394" cy="629775"/>
            <a:chOff x="1690075" y="3533875"/>
            <a:chExt cx="1211625" cy="629775"/>
          </a:xfrm>
        </p:grpSpPr>
        <p:sp>
          <p:nvSpPr>
            <p:cNvPr id="672" name="Google Shape;672;p57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57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57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57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57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57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57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57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80" name="Google Shape;680;p57"/>
          <p:cNvSpPr/>
          <p:nvPr/>
        </p:nvSpPr>
        <p:spPr>
          <a:xfrm>
            <a:off x="6156150" y="307680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2" name="Google Shape;682;p58"/>
          <p:cNvGrpSpPr/>
          <p:nvPr/>
        </p:nvGrpSpPr>
        <p:grpSpPr>
          <a:xfrm>
            <a:off x="-436263" y="-394671"/>
            <a:ext cx="1868350" cy="1868337"/>
            <a:chOff x="2353925" y="1007975"/>
            <a:chExt cx="3881075" cy="3881050"/>
          </a:xfrm>
        </p:grpSpPr>
        <p:sp>
          <p:nvSpPr>
            <p:cNvPr id="683" name="Google Shape;683;p58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4" name="Google Shape;684;p58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58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58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87" name="Google Shape;687;p58"/>
          <p:cNvSpPr/>
          <p:nvPr/>
        </p:nvSpPr>
        <p:spPr>
          <a:xfrm>
            <a:off x="-97275" y="2383225"/>
            <a:ext cx="533248" cy="2877863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8" name="Google Shape;688;p58"/>
          <p:cNvSpPr/>
          <p:nvPr/>
        </p:nvSpPr>
        <p:spPr>
          <a:xfrm>
            <a:off x="435950" y="879650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9" name="Google Shape;689;p58"/>
          <p:cNvSpPr/>
          <p:nvPr/>
        </p:nvSpPr>
        <p:spPr>
          <a:xfrm>
            <a:off x="0" y="0"/>
            <a:ext cx="319491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0" name="Google Shape;690;p58"/>
          <p:cNvSpPr/>
          <p:nvPr/>
        </p:nvSpPr>
        <p:spPr>
          <a:xfrm>
            <a:off x="526125" y="46585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1" name="Google Shape;691;p58"/>
          <p:cNvSpPr/>
          <p:nvPr/>
        </p:nvSpPr>
        <p:spPr>
          <a:xfrm flipH="1" rot="10800000">
            <a:off x="8421650" y="-89157"/>
            <a:ext cx="435951" cy="284943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2" name="Google Shape;692;p58"/>
          <p:cNvSpPr/>
          <p:nvPr/>
        </p:nvSpPr>
        <p:spPr>
          <a:xfrm flipH="1" rot="10800000">
            <a:off x="8857600" y="1503575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93" name="Google Shape;693;p58"/>
          <p:cNvGrpSpPr/>
          <p:nvPr/>
        </p:nvGrpSpPr>
        <p:grpSpPr>
          <a:xfrm>
            <a:off x="8421674" y="3639925"/>
            <a:ext cx="722371" cy="629775"/>
            <a:chOff x="1690075" y="3533875"/>
            <a:chExt cx="1211625" cy="629775"/>
          </a:xfrm>
        </p:grpSpPr>
        <p:sp>
          <p:nvSpPr>
            <p:cNvPr id="694" name="Google Shape;694;p58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58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58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58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58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58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58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58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1"/>
        </a:solidFill>
      </p:bgPr>
    </p:bg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60"/>
          <p:cNvSpPr txBox="1"/>
          <p:nvPr>
            <p:ph type="ctrTitle"/>
          </p:nvPr>
        </p:nvSpPr>
        <p:spPr>
          <a:xfrm>
            <a:off x="1179875" y="1323750"/>
            <a:ext cx="6784200" cy="2020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707" name="Google Shape;707;p60"/>
          <p:cNvSpPr txBox="1"/>
          <p:nvPr>
            <p:ph idx="1" type="subTitle"/>
          </p:nvPr>
        </p:nvSpPr>
        <p:spPr>
          <a:xfrm>
            <a:off x="2307675" y="3343950"/>
            <a:ext cx="45288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708" name="Google Shape;708;p60"/>
          <p:cNvSpPr/>
          <p:nvPr/>
        </p:nvSpPr>
        <p:spPr>
          <a:xfrm>
            <a:off x="-61875" y="1615625"/>
            <a:ext cx="435951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9" name="Google Shape;709;p60"/>
          <p:cNvSpPr/>
          <p:nvPr/>
        </p:nvSpPr>
        <p:spPr>
          <a:xfrm>
            <a:off x="-221600" y="2787813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10" name="Google Shape;710;p60"/>
          <p:cNvGrpSpPr/>
          <p:nvPr/>
        </p:nvGrpSpPr>
        <p:grpSpPr>
          <a:xfrm>
            <a:off x="-667687" y="-35400"/>
            <a:ext cx="1211625" cy="629775"/>
            <a:chOff x="1690075" y="3533875"/>
            <a:chExt cx="1211625" cy="629775"/>
          </a:xfrm>
        </p:grpSpPr>
        <p:sp>
          <p:nvSpPr>
            <p:cNvPr id="711" name="Google Shape;711;p60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60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60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60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60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60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60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60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19" name="Google Shape;719;p60"/>
          <p:cNvSpPr/>
          <p:nvPr/>
        </p:nvSpPr>
        <p:spPr>
          <a:xfrm>
            <a:off x="8580625" y="-3540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0" name="Google Shape;720;p60"/>
          <p:cNvSpPr/>
          <p:nvPr/>
        </p:nvSpPr>
        <p:spPr>
          <a:xfrm>
            <a:off x="526125" y="46585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1" name="Google Shape;721;p60"/>
          <p:cNvSpPr/>
          <p:nvPr/>
        </p:nvSpPr>
        <p:spPr>
          <a:xfrm flipH="1">
            <a:off x="8580625" y="1615613"/>
            <a:ext cx="435951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2" name="Google Shape;722;p60"/>
          <p:cNvSpPr/>
          <p:nvPr/>
        </p:nvSpPr>
        <p:spPr>
          <a:xfrm flipH="1">
            <a:off x="8856826" y="2787800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61"/>
          <p:cNvSpPr txBox="1"/>
          <p:nvPr>
            <p:ph type="title"/>
          </p:nvPr>
        </p:nvSpPr>
        <p:spPr>
          <a:xfrm>
            <a:off x="3684785" y="2477400"/>
            <a:ext cx="4786800" cy="17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725" name="Google Shape;725;p61"/>
          <p:cNvSpPr txBox="1"/>
          <p:nvPr>
            <p:ph hasCustomPrompt="1" idx="2" type="title"/>
          </p:nvPr>
        </p:nvSpPr>
        <p:spPr>
          <a:xfrm>
            <a:off x="3818575" y="1635600"/>
            <a:ext cx="1474500" cy="841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26" name="Google Shape;726;p61"/>
          <p:cNvSpPr/>
          <p:nvPr>
            <p:ph idx="3" type="pic"/>
          </p:nvPr>
        </p:nvSpPr>
        <p:spPr>
          <a:xfrm>
            <a:off x="713225" y="539500"/>
            <a:ext cx="2760600" cy="4064400"/>
          </a:xfrm>
          <a:prstGeom prst="rect">
            <a:avLst/>
          </a:prstGeom>
          <a:noFill/>
          <a:ln>
            <a:noFill/>
          </a:ln>
        </p:spPr>
      </p:sp>
      <p:sp>
        <p:nvSpPr>
          <p:cNvPr id="727" name="Google Shape;727;p61"/>
          <p:cNvSpPr/>
          <p:nvPr/>
        </p:nvSpPr>
        <p:spPr>
          <a:xfrm>
            <a:off x="8824525" y="265450"/>
            <a:ext cx="319475" cy="487795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8" name="Google Shape;728;p61"/>
          <p:cNvSpPr/>
          <p:nvPr/>
        </p:nvSpPr>
        <p:spPr>
          <a:xfrm rot="5400000">
            <a:off x="6606669" y="-2083242"/>
            <a:ext cx="587039" cy="464002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9" name="Google Shape;729;p61"/>
          <p:cNvSpPr/>
          <p:nvPr/>
        </p:nvSpPr>
        <p:spPr>
          <a:xfrm>
            <a:off x="8556200" y="3825767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lt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30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p6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32" name="Google Shape;732;p62"/>
          <p:cNvSpPr txBox="1"/>
          <p:nvPr>
            <p:ph idx="1" type="body"/>
          </p:nvPr>
        </p:nvSpPr>
        <p:spPr>
          <a:xfrm>
            <a:off x="720000" y="1153292"/>
            <a:ext cx="7704000" cy="345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733" name="Google Shape;733;p62"/>
          <p:cNvSpPr/>
          <p:nvPr/>
        </p:nvSpPr>
        <p:spPr>
          <a:xfrm rot="5400000">
            <a:off x="1588513" y="3525538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4" name="Google Shape;734;p62"/>
          <p:cNvSpPr/>
          <p:nvPr/>
        </p:nvSpPr>
        <p:spPr>
          <a:xfrm flipH="1" rot="-2699862">
            <a:off x="-302048" y="4622816"/>
            <a:ext cx="1013442" cy="1013442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35" name="Google Shape;735;p62"/>
          <p:cNvGrpSpPr/>
          <p:nvPr/>
        </p:nvGrpSpPr>
        <p:grpSpPr>
          <a:xfrm>
            <a:off x="7932363" y="-90275"/>
            <a:ext cx="1211625" cy="629775"/>
            <a:chOff x="1690075" y="3533875"/>
            <a:chExt cx="1211625" cy="629775"/>
          </a:xfrm>
        </p:grpSpPr>
        <p:sp>
          <p:nvSpPr>
            <p:cNvPr id="736" name="Google Shape;736;p62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62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62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62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62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62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62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62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44" name="Google Shape;744;p62"/>
          <p:cNvGrpSpPr/>
          <p:nvPr/>
        </p:nvGrpSpPr>
        <p:grpSpPr>
          <a:xfrm>
            <a:off x="7116428" y="-766630"/>
            <a:ext cx="1211672" cy="1211664"/>
            <a:chOff x="2353925" y="1007975"/>
            <a:chExt cx="3881075" cy="3881050"/>
          </a:xfrm>
        </p:grpSpPr>
        <p:sp>
          <p:nvSpPr>
            <p:cNvPr id="745" name="Google Shape;745;p62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62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62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62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49" name="Google Shape;749;p62"/>
          <p:cNvSpPr/>
          <p:nvPr/>
        </p:nvSpPr>
        <p:spPr>
          <a:xfrm flipH="1" rot="-2700288">
            <a:off x="26699" y="4503571"/>
            <a:ext cx="282869" cy="282869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6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52" name="Google Shape;752;p63"/>
          <p:cNvSpPr txBox="1"/>
          <p:nvPr>
            <p:ph idx="1" type="subTitle"/>
          </p:nvPr>
        </p:nvSpPr>
        <p:spPr>
          <a:xfrm>
            <a:off x="4923137" y="2202925"/>
            <a:ext cx="2505600" cy="15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753" name="Google Shape;753;p63"/>
          <p:cNvSpPr txBox="1"/>
          <p:nvPr>
            <p:ph idx="2" type="subTitle"/>
          </p:nvPr>
        </p:nvSpPr>
        <p:spPr>
          <a:xfrm>
            <a:off x="1715263" y="2202925"/>
            <a:ext cx="2505600" cy="15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754" name="Google Shape;754;p63"/>
          <p:cNvSpPr txBox="1"/>
          <p:nvPr>
            <p:ph idx="3" type="subTitle"/>
          </p:nvPr>
        </p:nvSpPr>
        <p:spPr>
          <a:xfrm>
            <a:off x="1715263" y="1746327"/>
            <a:ext cx="25056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55" name="Google Shape;755;p63"/>
          <p:cNvSpPr txBox="1"/>
          <p:nvPr>
            <p:ph idx="4" type="subTitle"/>
          </p:nvPr>
        </p:nvSpPr>
        <p:spPr>
          <a:xfrm>
            <a:off x="4923138" y="1746327"/>
            <a:ext cx="25056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56" name="Google Shape;756;p63"/>
          <p:cNvSpPr/>
          <p:nvPr/>
        </p:nvSpPr>
        <p:spPr>
          <a:xfrm rot="10800000">
            <a:off x="0" y="2962600"/>
            <a:ext cx="319475" cy="191535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7" name="Google Shape;757;p63"/>
          <p:cNvSpPr/>
          <p:nvPr/>
        </p:nvSpPr>
        <p:spPr>
          <a:xfrm rot="-5400000">
            <a:off x="2020029" y="2664097"/>
            <a:ext cx="479649" cy="464940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58" name="Google Shape;758;p63"/>
          <p:cNvGrpSpPr/>
          <p:nvPr/>
        </p:nvGrpSpPr>
        <p:grpSpPr>
          <a:xfrm rot="10800000">
            <a:off x="-6" y="2790425"/>
            <a:ext cx="727217" cy="629775"/>
            <a:chOff x="1690075" y="3533875"/>
            <a:chExt cx="1211625" cy="629775"/>
          </a:xfrm>
        </p:grpSpPr>
        <p:sp>
          <p:nvSpPr>
            <p:cNvPr id="759" name="Google Shape;759;p63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63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63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63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3" name="Google Shape;763;p63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4" name="Google Shape;764;p63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5" name="Google Shape;765;p63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6" name="Google Shape;766;p63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67" name="Google Shape;767;p63"/>
          <p:cNvGrpSpPr/>
          <p:nvPr/>
        </p:nvGrpSpPr>
        <p:grpSpPr>
          <a:xfrm>
            <a:off x="3808745" y="4500947"/>
            <a:ext cx="1146081" cy="1146074"/>
            <a:chOff x="2353925" y="1007975"/>
            <a:chExt cx="3881075" cy="3881050"/>
          </a:xfrm>
        </p:grpSpPr>
        <p:sp>
          <p:nvSpPr>
            <p:cNvPr id="768" name="Google Shape;768;p63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9" name="Google Shape;769;p63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0" name="Google Shape;770;p63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63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64"/>
          <p:cNvSpPr/>
          <p:nvPr/>
        </p:nvSpPr>
        <p:spPr>
          <a:xfrm>
            <a:off x="8581350" y="-576875"/>
            <a:ext cx="638850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4" name="Google Shape;774;p6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75" name="Google Shape;775;p64"/>
          <p:cNvSpPr/>
          <p:nvPr/>
        </p:nvSpPr>
        <p:spPr>
          <a:xfrm>
            <a:off x="252193" y="4052549"/>
            <a:ext cx="360746" cy="360746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6" name="Google Shape;776;p64"/>
          <p:cNvSpPr/>
          <p:nvPr/>
        </p:nvSpPr>
        <p:spPr>
          <a:xfrm>
            <a:off x="-589425" y="4093241"/>
            <a:ext cx="1309427" cy="1309484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7" name="Google Shape;777;p64"/>
          <p:cNvSpPr/>
          <p:nvPr/>
        </p:nvSpPr>
        <p:spPr>
          <a:xfrm>
            <a:off x="8421625" y="539500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65"/>
          <p:cNvSpPr txBox="1"/>
          <p:nvPr>
            <p:ph type="title"/>
          </p:nvPr>
        </p:nvSpPr>
        <p:spPr>
          <a:xfrm>
            <a:off x="796400" y="774975"/>
            <a:ext cx="4294800" cy="123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80" name="Google Shape;780;p65"/>
          <p:cNvSpPr txBox="1"/>
          <p:nvPr>
            <p:ph idx="1" type="subTitle"/>
          </p:nvPr>
        </p:nvSpPr>
        <p:spPr>
          <a:xfrm>
            <a:off x="796400" y="2070225"/>
            <a:ext cx="4294800" cy="22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AutoNum type="arabicPeriod"/>
              <a:defRPr/>
            </a:lvl1pPr>
            <a:lvl2pPr lvl="1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romanLcPeriod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rabicPeriod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rabicPeriod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lphaLcPeriod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9pPr>
          </a:lstStyle>
          <a:p/>
        </p:txBody>
      </p:sp>
      <p:sp>
        <p:nvSpPr>
          <p:cNvPr id="781" name="Google Shape;781;p65"/>
          <p:cNvSpPr/>
          <p:nvPr>
            <p:ph idx="2" type="pic"/>
          </p:nvPr>
        </p:nvSpPr>
        <p:spPr>
          <a:xfrm>
            <a:off x="5643775" y="539500"/>
            <a:ext cx="2787000" cy="4064400"/>
          </a:xfrm>
          <a:prstGeom prst="rect">
            <a:avLst/>
          </a:prstGeom>
          <a:noFill/>
          <a:ln>
            <a:noFill/>
          </a:ln>
        </p:spPr>
      </p:sp>
      <p:sp>
        <p:nvSpPr>
          <p:cNvPr id="782" name="Google Shape;782;p65"/>
          <p:cNvSpPr/>
          <p:nvPr/>
        </p:nvSpPr>
        <p:spPr>
          <a:xfrm>
            <a:off x="8529474" y="1990850"/>
            <a:ext cx="433396" cy="221291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3" name="Google Shape;783;p65"/>
          <p:cNvSpPr/>
          <p:nvPr/>
        </p:nvSpPr>
        <p:spPr>
          <a:xfrm>
            <a:off x="8401419" y="2930583"/>
            <a:ext cx="256123" cy="2212912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84" name="Google Shape;784;p65"/>
          <p:cNvGrpSpPr/>
          <p:nvPr/>
        </p:nvGrpSpPr>
        <p:grpSpPr>
          <a:xfrm>
            <a:off x="6686800" y="4648225"/>
            <a:ext cx="1211625" cy="629775"/>
            <a:chOff x="1690075" y="3533875"/>
            <a:chExt cx="1211625" cy="629775"/>
          </a:xfrm>
        </p:grpSpPr>
        <p:sp>
          <p:nvSpPr>
            <p:cNvPr id="785" name="Google Shape;785;p65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65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65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65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65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65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1" name="Google Shape;791;p65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2" name="Google Shape;792;p65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93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p66"/>
          <p:cNvSpPr txBox="1"/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795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67"/>
          <p:cNvSpPr txBox="1"/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1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97" name="Google Shape;797;p67"/>
          <p:cNvSpPr txBox="1"/>
          <p:nvPr>
            <p:ph idx="1" type="subTitle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98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Google Shape;799;p68"/>
          <p:cNvSpPr txBox="1"/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00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p69"/>
          <p:cNvSpPr txBox="1"/>
          <p:nvPr>
            <p:ph hasCustomPrompt="1" type="title"/>
          </p:nvPr>
        </p:nvSpPr>
        <p:spPr>
          <a:xfrm>
            <a:off x="1284000" y="1667100"/>
            <a:ext cx="6576000" cy="130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802" name="Google Shape;802;p69"/>
          <p:cNvSpPr txBox="1"/>
          <p:nvPr>
            <p:ph idx="1" type="subTitle"/>
          </p:nvPr>
        </p:nvSpPr>
        <p:spPr>
          <a:xfrm>
            <a:off x="1284000" y="2969275"/>
            <a:ext cx="65760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803" name="Google Shape;803;p69"/>
          <p:cNvSpPr/>
          <p:nvPr/>
        </p:nvSpPr>
        <p:spPr>
          <a:xfrm>
            <a:off x="-64850" y="2383225"/>
            <a:ext cx="500795" cy="2808856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4" name="Google Shape;804;p69"/>
          <p:cNvSpPr/>
          <p:nvPr/>
        </p:nvSpPr>
        <p:spPr>
          <a:xfrm>
            <a:off x="435950" y="879650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5" name="Google Shape;805;p69"/>
          <p:cNvSpPr/>
          <p:nvPr/>
        </p:nvSpPr>
        <p:spPr>
          <a:xfrm>
            <a:off x="0" y="0"/>
            <a:ext cx="319491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6" name="Google Shape;806;p69"/>
          <p:cNvSpPr/>
          <p:nvPr/>
        </p:nvSpPr>
        <p:spPr>
          <a:xfrm flipH="1" rot="10800000">
            <a:off x="8857600" y="1503575"/>
            <a:ext cx="33506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7" name="Google Shape;807;p69"/>
          <p:cNvGrpSpPr/>
          <p:nvPr/>
        </p:nvGrpSpPr>
        <p:grpSpPr>
          <a:xfrm>
            <a:off x="8421674" y="3639925"/>
            <a:ext cx="722371" cy="629775"/>
            <a:chOff x="1690075" y="3533875"/>
            <a:chExt cx="1211625" cy="629775"/>
          </a:xfrm>
        </p:grpSpPr>
        <p:sp>
          <p:nvSpPr>
            <p:cNvPr id="808" name="Google Shape;808;p69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9" name="Google Shape;809;p69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0" name="Google Shape;810;p69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1" name="Google Shape;811;p69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2" name="Google Shape;812;p69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3" name="Google Shape;813;p69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4" name="Google Shape;814;p69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5" name="Google Shape;815;p69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16" name="Google Shape;816;p69"/>
          <p:cNvSpPr/>
          <p:nvPr/>
        </p:nvSpPr>
        <p:spPr>
          <a:xfrm flipH="1" rot="10800000">
            <a:off x="8421650" y="-48581"/>
            <a:ext cx="435951" cy="2808856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17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p7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20" name="Google Shape;820;p71"/>
          <p:cNvSpPr txBox="1"/>
          <p:nvPr>
            <p:ph hasCustomPrompt="1" idx="2" type="title"/>
          </p:nvPr>
        </p:nvSpPr>
        <p:spPr>
          <a:xfrm>
            <a:off x="1618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21" name="Google Shape;821;p71"/>
          <p:cNvSpPr txBox="1"/>
          <p:nvPr>
            <p:ph hasCustomPrompt="1" idx="3" type="title"/>
          </p:nvPr>
        </p:nvSpPr>
        <p:spPr>
          <a:xfrm>
            <a:off x="1618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22" name="Google Shape;822;p71"/>
          <p:cNvSpPr txBox="1"/>
          <p:nvPr>
            <p:ph hasCustomPrompt="1" idx="4" type="title"/>
          </p:nvPr>
        </p:nvSpPr>
        <p:spPr>
          <a:xfrm>
            <a:off x="4204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23" name="Google Shape;823;p71"/>
          <p:cNvSpPr txBox="1"/>
          <p:nvPr>
            <p:ph hasCustomPrompt="1" idx="5" type="title"/>
          </p:nvPr>
        </p:nvSpPr>
        <p:spPr>
          <a:xfrm>
            <a:off x="4204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24" name="Google Shape;824;p71"/>
          <p:cNvSpPr txBox="1"/>
          <p:nvPr>
            <p:ph hasCustomPrompt="1" idx="6" type="title"/>
          </p:nvPr>
        </p:nvSpPr>
        <p:spPr>
          <a:xfrm>
            <a:off x="6790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25" name="Google Shape;825;p71"/>
          <p:cNvSpPr txBox="1"/>
          <p:nvPr>
            <p:ph hasCustomPrompt="1" idx="7" type="title"/>
          </p:nvPr>
        </p:nvSpPr>
        <p:spPr>
          <a:xfrm>
            <a:off x="6790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826" name="Google Shape;826;p71"/>
          <p:cNvSpPr txBox="1"/>
          <p:nvPr>
            <p:ph idx="1" type="subTitle"/>
          </p:nvPr>
        </p:nvSpPr>
        <p:spPr>
          <a:xfrm>
            <a:off x="720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27" name="Google Shape;827;p71"/>
          <p:cNvSpPr txBox="1"/>
          <p:nvPr>
            <p:ph idx="8" type="subTitle"/>
          </p:nvPr>
        </p:nvSpPr>
        <p:spPr>
          <a:xfrm>
            <a:off x="3306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28" name="Google Shape;828;p71"/>
          <p:cNvSpPr txBox="1"/>
          <p:nvPr>
            <p:ph idx="9" type="subTitle"/>
          </p:nvPr>
        </p:nvSpPr>
        <p:spPr>
          <a:xfrm>
            <a:off x="5892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29" name="Google Shape;829;p71"/>
          <p:cNvSpPr txBox="1"/>
          <p:nvPr>
            <p:ph idx="13" type="subTitle"/>
          </p:nvPr>
        </p:nvSpPr>
        <p:spPr>
          <a:xfrm>
            <a:off x="720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30" name="Google Shape;830;p71"/>
          <p:cNvSpPr txBox="1"/>
          <p:nvPr>
            <p:ph idx="14" type="subTitle"/>
          </p:nvPr>
        </p:nvSpPr>
        <p:spPr>
          <a:xfrm>
            <a:off x="3306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31" name="Google Shape;831;p71"/>
          <p:cNvSpPr txBox="1"/>
          <p:nvPr>
            <p:ph idx="15" type="subTitle"/>
          </p:nvPr>
        </p:nvSpPr>
        <p:spPr>
          <a:xfrm>
            <a:off x="5892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32" name="Google Shape;832;p71"/>
          <p:cNvSpPr/>
          <p:nvPr/>
        </p:nvSpPr>
        <p:spPr>
          <a:xfrm>
            <a:off x="98850" y="-81075"/>
            <a:ext cx="396854" cy="284142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33" name="Google Shape;833;p71"/>
          <p:cNvGrpSpPr/>
          <p:nvPr/>
        </p:nvGrpSpPr>
        <p:grpSpPr>
          <a:xfrm>
            <a:off x="-308537" y="4604000"/>
            <a:ext cx="1211625" cy="629775"/>
            <a:chOff x="1690075" y="3533875"/>
            <a:chExt cx="1211625" cy="629775"/>
          </a:xfrm>
        </p:grpSpPr>
        <p:sp>
          <p:nvSpPr>
            <p:cNvPr id="834" name="Google Shape;834;p71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5" name="Google Shape;835;p71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6" name="Google Shape;836;p71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7" name="Google Shape;837;p71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8" name="Google Shape;838;p71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9" name="Google Shape;839;p71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71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1" name="Google Shape;841;p71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42" name="Google Shape;842;p71"/>
          <p:cNvGrpSpPr/>
          <p:nvPr/>
        </p:nvGrpSpPr>
        <p:grpSpPr>
          <a:xfrm>
            <a:off x="-423705" y="1480872"/>
            <a:ext cx="1146081" cy="1146074"/>
            <a:chOff x="2353925" y="1007975"/>
            <a:chExt cx="3881075" cy="3881050"/>
          </a:xfrm>
        </p:grpSpPr>
        <p:sp>
          <p:nvSpPr>
            <p:cNvPr id="843" name="Google Shape;843;p71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4" name="Google Shape;844;p71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71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6" name="Google Shape;846;p71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7" name="Google Shape;847;p71"/>
          <p:cNvSpPr/>
          <p:nvPr/>
        </p:nvSpPr>
        <p:spPr>
          <a:xfrm>
            <a:off x="8906125" y="749250"/>
            <a:ext cx="465814" cy="2295593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8" name="Google Shape;848;p71"/>
          <p:cNvSpPr/>
          <p:nvPr/>
        </p:nvSpPr>
        <p:spPr>
          <a:xfrm>
            <a:off x="8648300" y="2383225"/>
            <a:ext cx="396854" cy="284142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9" name="Google Shape;849;p71"/>
          <p:cNvSpPr/>
          <p:nvPr/>
        </p:nvSpPr>
        <p:spPr>
          <a:xfrm>
            <a:off x="8906125" y="-125300"/>
            <a:ext cx="396850" cy="396850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4">
    <p:spTree>
      <p:nvGrpSpPr>
        <p:cNvPr id="850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Google Shape;851;p72"/>
          <p:cNvSpPr txBox="1"/>
          <p:nvPr>
            <p:ph type="title"/>
          </p:nvPr>
        </p:nvSpPr>
        <p:spPr>
          <a:xfrm>
            <a:off x="4089925" y="1271400"/>
            <a:ext cx="4331700" cy="60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52" name="Google Shape;852;p72"/>
          <p:cNvSpPr txBox="1"/>
          <p:nvPr>
            <p:ph idx="1" type="subTitle"/>
          </p:nvPr>
        </p:nvSpPr>
        <p:spPr>
          <a:xfrm>
            <a:off x="4089925" y="1873500"/>
            <a:ext cx="4331700" cy="19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9pPr>
          </a:lstStyle>
          <a:p/>
        </p:txBody>
      </p:sp>
      <p:sp>
        <p:nvSpPr>
          <p:cNvPr id="853" name="Google Shape;853;p72"/>
          <p:cNvSpPr/>
          <p:nvPr/>
        </p:nvSpPr>
        <p:spPr>
          <a:xfrm flipH="1">
            <a:off x="8711307" y="269973"/>
            <a:ext cx="183925" cy="494972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4" name="Google Shape;854;p72"/>
          <p:cNvSpPr/>
          <p:nvPr/>
        </p:nvSpPr>
        <p:spPr>
          <a:xfrm flipH="1">
            <a:off x="261553" y="2571750"/>
            <a:ext cx="183954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5" name="Google Shape;855;p72"/>
          <p:cNvGrpSpPr/>
          <p:nvPr/>
        </p:nvGrpSpPr>
        <p:grpSpPr>
          <a:xfrm>
            <a:off x="-121703" y="2126746"/>
            <a:ext cx="950475" cy="950469"/>
            <a:chOff x="2353925" y="1007975"/>
            <a:chExt cx="3881075" cy="3881050"/>
          </a:xfrm>
        </p:grpSpPr>
        <p:sp>
          <p:nvSpPr>
            <p:cNvPr id="856" name="Google Shape;856;p72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72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72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72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60" name="Google Shape;860;p72"/>
          <p:cNvGrpSpPr/>
          <p:nvPr/>
        </p:nvGrpSpPr>
        <p:grpSpPr>
          <a:xfrm flipH="1">
            <a:off x="8421633" y="0"/>
            <a:ext cx="722371" cy="629775"/>
            <a:chOff x="1690075" y="3533875"/>
            <a:chExt cx="1211625" cy="629775"/>
          </a:xfrm>
        </p:grpSpPr>
        <p:sp>
          <p:nvSpPr>
            <p:cNvPr id="861" name="Google Shape;861;p72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2" name="Google Shape;862;p72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72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4" name="Google Shape;864;p72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5" name="Google Shape;865;p72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72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7" name="Google Shape;867;p72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8" name="Google Shape;868;p72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869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p7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71" name="Google Shape;871;p73"/>
          <p:cNvSpPr txBox="1"/>
          <p:nvPr>
            <p:ph idx="1" type="body"/>
          </p:nvPr>
        </p:nvSpPr>
        <p:spPr>
          <a:xfrm>
            <a:off x="719288" y="1090918"/>
            <a:ext cx="7704000" cy="35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872" name="Google Shape;872;p73"/>
          <p:cNvSpPr/>
          <p:nvPr/>
        </p:nvSpPr>
        <p:spPr>
          <a:xfrm rot="5400000">
            <a:off x="1588513" y="3525538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3" name="Google Shape;873;p73"/>
          <p:cNvSpPr/>
          <p:nvPr/>
        </p:nvSpPr>
        <p:spPr>
          <a:xfrm flipH="1" rot="-2699862">
            <a:off x="-302048" y="4622816"/>
            <a:ext cx="1013442" cy="1013442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74" name="Google Shape;874;p73"/>
          <p:cNvGrpSpPr/>
          <p:nvPr/>
        </p:nvGrpSpPr>
        <p:grpSpPr>
          <a:xfrm>
            <a:off x="7932363" y="-90275"/>
            <a:ext cx="1211625" cy="629775"/>
            <a:chOff x="1690075" y="3533875"/>
            <a:chExt cx="1211625" cy="629775"/>
          </a:xfrm>
        </p:grpSpPr>
        <p:sp>
          <p:nvSpPr>
            <p:cNvPr id="875" name="Google Shape;875;p73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6" name="Google Shape;876;p73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7" name="Google Shape;877;p73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8" name="Google Shape;878;p73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9" name="Google Shape;879;p73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0" name="Google Shape;880;p73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1" name="Google Shape;881;p73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2" name="Google Shape;882;p73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83" name="Google Shape;883;p73"/>
          <p:cNvGrpSpPr/>
          <p:nvPr/>
        </p:nvGrpSpPr>
        <p:grpSpPr>
          <a:xfrm>
            <a:off x="7116428" y="-766630"/>
            <a:ext cx="1211672" cy="1211664"/>
            <a:chOff x="2353925" y="1007975"/>
            <a:chExt cx="3881075" cy="3881050"/>
          </a:xfrm>
        </p:grpSpPr>
        <p:sp>
          <p:nvSpPr>
            <p:cNvPr id="884" name="Google Shape;884;p73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5" name="Google Shape;885;p73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p73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73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8" name="Google Shape;888;p73"/>
          <p:cNvSpPr/>
          <p:nvPr/>
        </p:nvSpPr>
        <p:spPr>
          <a:xfrm flipH="1" rot="-2700288">
            <a:off x="26699" y="4503571"/>
            <a:ext cx="282869" cy="282869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_1_1">
    <p:spTree>
      <p:nvGrpSpPr>
        <p:cNvPr id="889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p74"/>
          <p:cNvSpPr txBox="1"/>
          <p:nvPr>
            <p:ph type="title"/>
          </p:nvPr>
        </p:nvSpPr>
        <p:spPr>
          <a:xfrm>
            <a:off x="6279450" y="1428325"/>
            <a:ext cx="2074200" cy="11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91" name="Google Shape;891;p74"/>
          <p:cNvSpPr txBox="1"/>
          <p:nvPr>
            <p:ph idx="1" type="subTitle"/>
          </p:nvPr>
        </p:nvSpPr>
        <p:spPr>
          <a:xfrm>
            <a:off x="6279450" y="2521475"/>
            <a:ext cx="2074200" cy="119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892" name="Google Shape;892;p74"/>
          <p:cNvSpPr/>
          <p:nvPr/>
        </p:nvSpPr>
        <p:spPr>
          <a:xfrm flipH="1" rot="5400000">
            <a:off x="6865620" y="2645088"/>
            <a:ext cx="319475" cy="423729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3" name="Google Shape;893;p74"/>
          <p:cNvSpPr/>
          <p:nvPr/>
        </p:nvSpPr>
        <p:spPr>
          <a:xfrm flipH="1" rot="10800000">
            <a:off x="-64849" y="1477025"/>
            <a:ext cx="387654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4" name="Google Shape;894;p74"/>
          <p:cNvSpPr/>
          <p:nvPr/>
        </p:nvSpPr>
        <p:spPr>
          <a:xfrm flipH="1" rot="10800000">
            <a:off x="217705" y="-2"/>
            <a:ext cx="319475" cy="423729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5" name="Google Shape;895;p74"/>
          <p:cNvSpPr/>
          <p:nvPr/>
        </p:nvSpPr>
        <p:spPr>
          <a:xfrm flipH="1" rot="5400000">
            <a:off x="7640134" y="3640433"/>
            <a:ext cx="399856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896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Google Shape;897;p7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98" name="Google Shape;898;p75"/>
          <p:cNvSpPr txBox="1"/>
          <p:nvPr>
            <p:ph idx="1" type="subTitle"/>
          </p:nvPr>
        </p:nvSpPr>
        <p:spPr>
          <a:xfrm>
            <a:off x="1063025" y="2241050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899" name="Google Shape;899;p75"/>
          <p:cNvSpPr txBox="1"/>
          <p:nvPr>
            <p:ph idx="2" type="subTitle"/>
          </p:nvPr>
        </p:nvSpPr>
        <p:spPr>
          <a:xfrm>
            <a:off x="3609750" y="2241050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00" name="Google Shape;900;p75"/>
          <p:cNvSpPr txBox="1"/>
          <p:nvPr>
            <p:ph idx="3" type="subTitle"/>
          </p:nvPr>
        </p:nvSpPr>
        <p:spPr>
          <a:xfrm>
            <a:off x="6156475" y="2241051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01" name="Google Shape;901;p75"/>
          <p:cNvSpPr txBox="1"/>
          <p:nvPr>
            <p:ph idx="4" type="subTitle"/>
          </p:nvPr>
        </p:nvSpPr>
        <p:spPr>
          <a:xfrm>
            <a:off x="1063025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02" name="Google Shape;902;p75"/>
          <p:cNvSpPr txBox="1"/>
          <p:nvPr>
            <p:ph idx="5" type="subTitle"/>
          </p:nvPr>
        </p:nvSpPr>
        <p:spPr>
          <a:xfrm>
            <a:off x="3609750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03" name="Google Shape;903;p75"/>
          <p:cNvSpPr txBox="1"/>
          <p:nvPr>
            <p:ph idx="6" type="subTitle"/>
          </p:nvPr>
        </p:nvSpPr>
        <p:spPr>
          <a:xfrm>
            <a:off x="6156475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04" name="Google Shape;904;p75"/>
          <p:cNvSpPr/>
          <p:nvPr/>
        </p:nvSpPr>
        <p:spPr>
          <a:xfrm>
            <a:off x="8859950" y="1403313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05" name="Google Shape;905;p75"/>
          <p:cNvGrpSpPr/>
          <p:nvPr/>
        </p:nvGrpSpPr>
        <p:grpSpPr>
          <a:xfrm>
            <a:off x="8435780" y="3380147"/>
            <a:ext cx="1167815" cy="1167808"/>
            <a:chOff x="2353925" y="1007975"/>
            <a:chExt cx="3881075" cy="3881050"/>
          </a:xfrm>
        </p:grpSpPr>
        <p:sp>
          <p:nvSpPr>
            <p:cNvPr id="906" name="Google Shape;906;p75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accent3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7" name="Google Shape;907;p75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8" name="Google Shape;908;p75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9" name="Google Shape;909;p75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10" name="Google Shape;910;p75"/>
          <p:cNvSpPr/>
          <p:nvPr/>
        </p:nvSpPr>
        <p:spPr>
          <a:xfrm>
            <a:off x="8424000" y="-154025"/>
            <a:ext cx="435951" cy="2914298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91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Google Shape;912;p7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913" name="Google Shape;913;p76"/>
          <p:cNvSpPr txBox="1"/>
          <p:nvPr>
            <p:ph idx="1" type="subTitle"/>
          </p:nvPr>
        </p:nvSpPr>
        <p:spPr>
          <a:xfrm>
            <a:off x="907063" y="1735625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14" name="Google Shape;914;p76"/>
          <p:cNvSpPr txBox="1"/>
          <p:nvPr>
            <p:ph idx="2" type="subTitle"/>
          </p:nvPr>
        </p:nvSpPr>
        <p:spPr>
          <a:xfrm>
            <a:off x="4805239" y="1735625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15" name="Google Shape;915;p76"/>
          <p:cNvSpPr txBox="1"/>
          <p:nvPr>
            <p:ph idx="3" type="subTitle"/>
          </p:nvPr>
        </p:nvSpPr>
        <p:spPr>
          <a:xfrm>
            <a:off x="907063" y="3396200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16" name="Google Shape;916;p76"/>
          <p:cNvSpPr txBox="1"/>
          <p:nvPr>
            <p:ph idx="4" type="subTitle"/>
          </p:nvPr>
        </p:nvSpPr>
        <p:spPr>
          <a:xfrm>
            <a:off x="4805239" y="3396200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17" name="Google Shape;917;p76"/>
          <p:cNvSpPr txBox="1"/>
          <p:nvPr>
            <p:ph idx="5" type="subTitle"/>
          </p:nvPr>
        </p:nvSpPr>
        <p:spPr>
          <a:xfrm>
            <a:off x="907064" y="128267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18" name="Google Shape;918;p76"/>
          <p:cNvSpPr txBox="1"/>
          <p:nvPr>
            <p:ph idx="6" type="subTitle"/>
          </p:nvPr>
        </p:nvSpPr>
        <p:spPr>
          <a:xfrm>
            <a:off x="907064" y="294342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19" name="Google Shape;919;p76"/>
          <p:cNvSpPr txBox="1"/>
          <p:nvPr>
            <p:ph idx="7" type="subTitle"/>
          </p:nvPr>
        </p:nvSpPr>
        <p:spPr>
          <a:xfrm>
            <a:off x="4805213" y="128267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20" name="Google Shape;920;p76"/>
          <p:cNvSpPr txBox="1"/>
          <p:nvPr>
            <p:ph idx="8" type="subTitle"/>
          </p:nvPr>
        </p:nvSpPr>
        <p:spPr>
          <a:xfrm>
            <a:off x="4805213" y="294342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21" name="Google Shape;921;p76"/>
          <p:cNvSpPr/>
          <p:nvPr/>
        </p:nvSpPr>
        <p:spPr>
          <a:xfrm>
            <a:off x="8684900" y="2383225"/>
            <a:ext cx="183954" cy="2836459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2" name="Google Shape;922;p76"/>
          <p:cNvSpPr/>
          <p:nvPr/>
        </p:nvSpPr>
        <p:spPr>
          <a:xfrm>
            <a:off x="8580625" y="-3540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3" name="Google Shape;923;p76"/>
          <p:cNvSpPr/>
          <p:nvPr/>
        </p:nvSpPr>
        <p:spPr>
          <a:xfrm>
            <a:off x="8580625" y="22123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4" name="Google Shape;924;p76"/>
          <p:cNvSpPr/>
          <p:nvPr/>
        </p:nvSpPr>
        <p:spPr>
          <a:xfrm>
            <a:off x="256700" y="235087"/>
            <a:ext cx="183925" cy="4968219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25" name="Google Shape;925;p76"/>
          <p:cNvGrpSpPr/>
          <p:nvPr/>
        </p:nvGrpSpPr>
        <p:grpSpPr>
          <a:xfrm>
            <a:off x="-667687" y="-35400"/>
            <a:ext cx="1211625" cy="629775"/>
            <a:chOff x="1690075" y="3533875"/>
            <a:chExt cx="1211625" cy="629775"/>
          </a:xfrm>
        </p:grpSpPr>
        <p:sp>
          <p:nvSpPr>
            <p:cNvPr id="926" name="Google Shape;926;p76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7" name="Google Shape;927;p76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8" name="Google Shape;928;p76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9" name="Google Shape;929;p76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0" name="Google Shape;930;p76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1" name="Google Shape;931;p76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2" name="Google Shape;932;p76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3" name="Google Shape;933;p76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934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Google Shape;935;p7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936" name="Google Shape;936;p77"/>
          <p:cNvSpPr txBox="1"/>
          <p:nvPr>
            <p:ph idx="1" type="subTitle"/>
          </p:nvPr>
        </p:nvSpPr>
        <p:spPr>
          <a:xfrm>
            <a:off x="72000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37" name="Google Shape;937;p77"/>
          <p:cNvSpPr txBox="1"/>
          <p:nvPr>
            <p:ph idx="2" type="subTitle"/>
          </p:nvPr>
        </p:nvSpPr>
        <p:spPr>
          <a:xfrm>
            <a:off x="345525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38" name="Google Shape;938;p77"/>
          <p:cNvSpPr txBox="1"/>
          <p:nvPr>
            <p:ph idx="3" type="subTitle"/>
          </p:nvPr>
        </p:nvSpPr>
        <p:spPr>
          <a:xfrm>
            <a:off x="72000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39" name="Google Shape;939;p77"/>
          <p:cNvSpPr txBox="1"/>
          <p:nvPr>
            <p:ph idx="4" type="subTitle"/>
          </p:nvPr>
        </p:nvSpPr>
        <p:spPr>
          <a:xfrm>
            <a:off x="345525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40" name="Google Shape;940;p77"/>
          <p:cNvSpPr txBox="1"/>
          <p:nvPr>
            <p:ph idx="5" type="subTitle"/>
          </p:nvPr>
        </p:nvSpPr>
        <p:spPr>
          <a:xfrm>
            <a:off x="619050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41" name="Google Shape;941;p77"/>
          <p:cNvSpPr txBox="1"/>
          <p:nvPr>
            <p:ph idx="6" type="subTitle"/>
          </p:nvPr>
        </p:nvSpPr>
        <p:spPr>
          <a:xfrm>
            <a:off x="619050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42" name="Google Shape;942;p77"/>
          <p:cNvSpPr txBox="1"/>
          <p:nvPr>
            <p:ph idx="7" type="subTitle"/>
          </p:nvPr>
        </p:nvSpPr>
        <p:spPr>
          <a:xfrm>
            <a:off x="720000" y="1336275"/>
            <a:ext cx="22335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43" name="Google Shape;943;p77"/>
          <p:cNvSpPr txBox="1"/>
          <p:nvPr>
            <p:ph idx="8" type="subTitle"/>
          </p:nvPr>
        </p:nvSpPr>
        <p:spPr>
          <a:xfrm>
            <a:off x="3455250" y="1336275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44" name="Google Shape;944;p77"/>
          <p:cNvSpPr txBox="1"/>
          <p:nvPr>
            <p:ph idx="9" type="subTitle"/>
          </p:nvPr>
        </p:nvSpPr>
        <p:spPr>
          <a:xfrm>
            <a:off x="6190500" y="1336275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45" name="Google Shape;945;p77"/>
          <p:cNvSpPr txBox="1"/>
          <p:nvPr>
            <p:ph idx="13" type="subTitle"/>
          </p:nvPr>
        </p:nvSpPr>
        <p:spPr>
          <a:xfrm>
            <a:off x="720000" y="2998776"/>
            <a:ext cx="22335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46" name="Google Shape;946;p77"/>
          <p:cNvSpPr txBox="1"/>
          <p:nvPr>
            <p:ph idx="14" type="subTitle"/>
          </p:nvPr>
        </p:nvSpPr>
        <p:spPr>
          <a:xfrm>
            <a:off x="3455250" y="2998781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47" name="Google Shape;947;p77"/>
          <p:cNvSpPr txBox="1"/>
          <p:nvPr>
            <p:ph idx="15" type="subTitle"/>
          </p:nvPr>
        </p:nvSpPr>
        <p:spPr>
          <a:xfrm>
            <a:off x="6190500" y="2998781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48" name="Google Shape;948;p77"/>
          <p:cNvSpPr/>
          <p:nvPr/>
        </p:nvSpPr>
        <p:spPr>
          <a:xfrm rot="5400000">
            <a:off x="1243562" y="-1332732"/>
            <a:ext cx="273151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9" name="Google Shape;949;p77"/>
          <p:cNvSpPr/>
          <p:nvPr/>
        </p:nvSpPr>
        <p:spPr>
          <a:xfrm>
            <a:off x="0" y="-97274"/>
            <a:ext cx="723650" cy="63683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0" name="Google Shape;950;p77"/>
          <p:cNvSpPr/>
          <p:nvPr/>
        </p:nvSpPr>
        <p:spPr>
          <a:xfrm>
            <a:off x="2561000" y="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1" name="Google Shape;951;p77"/>
          <p:cNvSpPr/>
          <p:nvPr/>
        </p:nvSpPr>
        <p:spPr>
          <a:xfrm>
            <a:off x="-56750" y="4604000"/>
            <a:ext cx="780384" cy="63683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2" name="Google Shape;952;p77"/>
          <p:cNvSpPr/>
          <p:nvPr/>
        </p:nvSpPr>
        <p:spPr>
          <a:xfrm rot="6300026">
            <a:off x="3780039" y="4594257"/>
            <a:ext cx="289901" cy="289901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3" name="Google Shape;953;p77"/>
          <p:cNvSpPr/>
          <p:nvPr/>
        </p:nvSpPr>
        <p:spPr>
          <a:xfrm rot="6300096">
            <a:off x="3794386" y="4543180"/>
            <a:ext cx="1038614" cy="1038614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">
    <p:spTree>
      <p:nvGrpSpPr>
        <p:cNvPr id="954" name="Shape 9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Google Shape;955;p78"/>
          <p:cNvSpPr txBox="1"/>
          <p:nvPr>
            <p:ph hasCustomPrompt="1" type="title"/>
          </p:nvPr>
        </p:nvSpPr>
        <p:spPr>
          <a:xfrm>
            <a:off x="2825694" y="1983000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56" name="Google Shape;956;p78"/>
          <p:cNvSpPr txBox="1"/>
          <p:nvPr>
            <p:ph idx="1" type="subTitle"/>
          </p:nvPr>
        </p:nvSpPr>
        <p:spPr>
          <a:xfrm>
            <a:off x="2825706" y="2751900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957" name="Google Shape;957;p78"/>
          <p:cNvSpPr txBox="1"/>
          <p:nvPr>
            <p:ph hasCustomPrompt="1" idx="2" type="title"/>
          </p:nvPr>
        </p:nvSpPr>
        <p:spPr>
          <a:xfrm>
            <a:off x="722375" y="539502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58" name="Google Shape;958;p78"/>
          <p:cNvSpPr txBox="1"/>
          <p:nvPr>
            <p:ph idx="3" type="subTitle"/>
          </p:nvPr>
        </p:nvSpPr>
        <p:spPr>
          <a:xfrm>
            <a:off x="722375" y="1308413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959" name="Google Shape;959;p78"/>
          <p:cNvSpPr txBox="1"/>
          <p:nvPr>
            <p:ph hasCustomPrompt="1" idx="4" type="title"/>
          </p:nvPr>
        </p:nvSpPr>
        <p:spPr>
          <a:xfrm>
            <a:off x="4929013" y="3426513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60" name="Google Shape;960;p78"/>
          <p:cNvSpPr txBox="1"/>
          <p:nvPr>
            <p:ph idx="5" type="subTitle"/>
          </p:nvPr>
        </p:nvSpPr>
        <p:spPr>
          <a:xfrm>
            <a:off x="4929025" y="4195412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961" name="Google Shape;961;p78"/>
          <p:cNvSpPr/>
          <p:nvPr/>
        </p:nvSpPr>
        <p:spPr>
          <a:xfrm>
            <a:off x="-72950" y="2383225"/>
            <a:ext cx="392411" cy="2829282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62" name="Google Shape;962;p78"/>
          <p:cNvGrpSpPr/>
          <p:nvPr/>
        </p:nvGrpSpPr>
        <p:grpSpPr>
          <a:xfrm>
            <a:off x="76" y="2042400"/>
            <a:ext cx="723704" cy="629775"/>
            <a:chOff x="1690075" y="3533875"/>
            <a:chExt cx="1211625" cy="629775"/>
          </a:xfrm>
        </p:grpSpPr>
        <p:sp>
          <p:nvSpPr>
            <p:cNvPr id="963" name="Google Shape;963;p78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78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78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6" name="Google Shape;966;p78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78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8" name="Google Shape;968;p78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9" name="Google Shape;969;p78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78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71" name="Google Shape;971;p78"/>
          <p:cNvGrpSpPr/>
          <p:nvPr/>
        </p:nvGrpSpPr>
        <p:grpSpPr>
          <a:xfrm>
            <a:off x="-308082" y="4213422"/>
            <a:ext cx="1167815" cy="1167808"/>
            <a:chOff x="2353925" y="1007975"/>
            <a:chExt cx="3881075" cy="3881050"/>
          </a:xfrm>
        </p:grpSpPr>
        <p:sp>
          <p:nvSpPr>
            <p:cNvPr id="972" name="Google Shape;972;p78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accent3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3" name="Google Shape;973;p78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4" name="Google Shape;974;p78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78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6" name="Google Shape;976;p78"/>
          <p:cNvSpPr/>
          <p:nvPr/>
        </p:nvSpPr>
        <p:spPr>
          <a:xfrm>
            <a:off x="8421625" y="0"/>
            <a:ext cx="435951" cy="3299909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7" name="Google Shape;977;p78"/>
          <p:cNvSpPr/>
          <p:nvPr/>
        </p:nvSpPr>
        <p:spPr>
          <a:xfrm>
            <a:off x="8421625" y="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978" name="Shape 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" name="Google Shape;979;p79"/>
          <p:cNvSpPr txBox="1"/>
          <p:nvPr>
            <p:ph type="title"/>
          </p:nvPr>
        </p:nvSpPr>
        <p:spPr>
          <a:xfrm>
            <a:off x="2347938" y="540000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980" name="Google Shape;980;p79"/>
          <p:cNvSpPr txBox="1"/>
          <p:nvPr>
            <p:ph idx="1" type="subTitle"/>
          </p:nvPr>
        </p:nvSpPr>
        <p:spPr>
          <a:xfrm>
            <a:off x="2347900" y="1841450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81" name="Google Shape;981;p79"/>
          <p:cNvSpPr txBox="1"/>
          <p:nvPr/>
        </p:nvSpPr>
        <p:spPr>
          <a:xfrm>
            <a:off x="2099100" y="3611950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CREDITS: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 This presentation template was created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, and includes icons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, and infographics &amp; images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 </a:t>
            </a:r>
            <a:endParaRPr b="1" sz="1000" u="sng">
              <a:solidFill>
                <a:schemeClr val="dk1"/>
              </a:solidFill>
              <a:latin typeface="Aleo"/>
              <a:ea typeface="Aleo"/>
              <a:cs typeface="Aleo"/>
              <a:sym typeface="Aleo"/>
            </a:endParaRPr>
          </a:p>
        </p:txBody>
      </p:sp>
      <p:grpSp>
        <p:nvGrpSpPr>
          <p:cNvPr id="982" name="Google Shape;982;p79"/>
          <p:cNvGrpSpPr/>
          <p:nvPr/>
        </p:nvGrpSpPr>
        <p:grpSpPr>
          <a:xfrm rot="5400000">
            <a:off x="-1668872" y="1653412"/>
            <a:ext cx="4169080" cy="831051"/>
            <a:chOff x="1690075" y="3533875"/>
            <a:chExt cx="1211625" cy="629775"/>
          </a:xfrm>
        </p:grpSpPr>
        <p:sp>
          <p:nvSpPr>
            <p:cNvPr id="983" name="Google Shape;983;p79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79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79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79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7" name="Google Shape;987;p79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8" name="Google Shape;988;p79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9" name="Google Shape;989;p79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0" name="Google Shape;990;p79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99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p80"/>
          <p:cNvSpPr/>
          <p:nvPr/>
        </p:nvSpPr>
        <p:spPr>
          <a:xfrm>
            <a:off x="8824525" y="265450"/>
            <a:ext cx="319475" cy="487795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3" name="Google Shape;993;p80"/>
          <p:cNvSpPr/>
          <p:nvPr/>
        </p:nvSpPr>
        <p:spPr>
          <a:xfrm rot="5400000">
            <a:off x="6550097" y="-2063589"/>
            <a:ext cx="603266" cy="4584541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4" name="Google Shape;994;p80"/>
          <p:cNvSpPr/>
          <p:nvPr/>
        </p:nvSpPr>
        <p:spPr>
          <a:xfrm>
            <a:off x="8556200" y="3825767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lt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5" name="Google Shape;995;p80"/>
          <p:cNvSpPr/>
          <p:nvPr/>
        </p:nvSpPr>
        <p:spPr>
          <a:xfrm rot="8875342">
            <a:off x="7846944" y="1134000"/>
            <a:ext cx="596414" cy="596443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6" name="Google Shape;996;p80"/>
          <p:cNvSpPr/>
          <p:nvPr/>
        </p:nvSpPr>
        <p:spPr>
          <a:xfrm rot="8875432">
            <a:off x="7339765" y="-598716"/>
            <a:ext cx="2150119" cy="2150119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97" name="Google Shape;997;p80"/>
          <p:cNvGrpSpPr/>
          <p:nvPr/>
        </p:nvGrpSpPr>
        <p:grpSpPr>
          <a:xfrm>
            <a:off x="7368598" y="4513625"/>
            <a:ext cx="1775394" cy="629775"/>
            <a:chOff x="1690075" y="3533875"/>
            <a:chExt cx="1211625" cy="629775"/>
          </a:xfrm>
        </p:grpSpPr>
        <p:sp>
          <p:nvSpPr>
            <p:cNvPr id="998" name="Google Shape;998;p80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9" name="Google Shape;999;p80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0" name="Google Shape;1000;p80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1" name="Google Shape;1001;p80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2" name="Google Shape;1002;p80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3" name="Google Shape;1003;p80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4" name="Google Shape;1004;p80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5" name="Google Shape;1005;p80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06" name="Google Shape;1006;p80"/>
          <p:cNvSpPr/>
          <p:nvPr/>
        </p:nvSpPr>
        <p:spPr>
          <a:xfrm>
            <a:off x="6156150" y="307680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1007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8" name="Google Shape;1008;p81"/>
          <p:cNvGrpSpPr/>
          <p:nvPr/>
        </p:nvGrpSpPr>
        <p:grpSpPr>
          <a:xfrm>
            <a:off x="-436263" y="-394671"/>
            <a:ext cx="1868350" cy="1868337"/>
            <a:chOff x="2353925" y="1007975"/>
            <a:chExt cx="3881075" cy="3881050"/>
          </a:xfrm>
        </p:grpSpPr>
        <p:sp>
          <p:nvSpPr>
            <p:cNvPr id="1009" name="Google Shape;1009;p81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0" name="Google Shape;1010;p81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1" name="Google Shape;1011;p81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2" name="Google Shape;1012;p81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13" name="Google Shape;1013;p81"/>
          <p:cNvSpPr/>
          <p:nvPr/>
        </p:nvSpPr>
        <p:spPr>
          <a:xfrm>
            <a:off x="-97275" y="2383225"/>
            <a:ext cx="533248" cy="2877863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4" name="Google Shape;1014;p81"/>
          <p:cNvSpPr/>
          <p:nvPr/>
        </p:nvSpPr>
        <p:spPr>
          <a:xfrm>
            <a:off x="435950" y="879650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5" name="Google Shape;1015;p81"/>
          <p:cNvSpPr/>
          <p:nvPr/>
        </p:nvSpPr>
        <p:spPr>
          <a:xfrm>
            <a:off x="0" y="0"/>
            <a:ext cx="319491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6" name="Google Shape;1016;p81"/>
          <p:cNvSpPr/>
          <p:nvPr/>
        </p:nvSpPr>
        <p:spPr>
          <a:xfrm>
            <a:off x="526125" y="46585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7" name="Google Shape;1017;p81"/>
          <p:cNvSpPr/>
          <p:nvPr/>
        </p:nvSpPr>
        <p:spPr>
          <a:xfrm flipH="1" rot="10800000">
            <a:off x="8421650" y="-89157"/>
            <a:ext cx="435951" cy="284943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8" name="Google Shape;1018;p81"/>
          <p:cNvSpPr/>
          <p:nvPr/>
        </p:nvSpPr>
        <p:spPr>
          <a:xfrm flipH="1" rot="10800000">
            <a:off x="8857600" y="1503575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19" name="Google Shape;1019;p81"/>
          <p:cNvGrpSpPr/>
          <p:nvPr/>
        </p:nvGrpSpPr>
        <p:grpSpPr>
          <a:xfrm>
            <a:off x="8421674" y="3639925"/>
            <a:ext cx="722371" cy="629775"/>
            <a:chOff x="1690075" y="3533875"/>
            <a:chExt cx="1211625" cy="629775"/>
          </a:xfrm>
        </p:grpSpPr>
        <p:sp>
          <p:nvSpPr>
            <p:cNvPr id="1020" name="Google Shape;1020;p81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1" name="Google Shape;1021;p81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2" name="Google Shape;1022;p81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3" name="Google Shape;1023;p81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4" name="Google Shape;1024;p81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5" name="Google Shape;1025;p81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6" name="Google Shape;1026;p81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7" name="Google Shape;1027;p81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1"/>
        </a:solidFill>
      </p:bgPr>
    </p:bg>
    <p:spTree>
      <p:nvGrpSpPr>
        <p:cNvPr id="1031" name="Shape 1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Google Shape;1032;p83"/>
          <p:cNvSpPr txBox="1"/>
          <p:nvPr>
            <p:ph type="ctrTitle"/>
          </p:nvPr>
        </p:nvSpPr>
        <p:spPr>
          <a:xfrm>
            <a:off x="1179875" y="1323750"/>
            <a:ext cx="6784200" cy="2020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033" name="Google Shape;1033;p83"/>
          <p:cNvSpPr txBox="1"/>
          <p:nvPr>
            <p:ph idx="1" type="subTitle"/>
          </p:nvPr>
        </p:nvSpPr>
        <p:spPr>
          <a:xfrm>
            <a:off x="2307675" y="3343950"/>
            <a:ext cx="45288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034" name="Google Shape;1034;p83"/>
          <p:cNvSpPr/>
          <p:nvPr/>
        </p:nvSpPr>
        <p:spPr>
          <a:xfrm>
            <a:off x="-61875" y="1615625"/>
            <a:ext cx="435951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5" name="Google Shape;1035;p83"/>
          <p:cNvSpPr/>
          <p:nvPr/>
        </p:nvSpPr>
        <p:spPr>
          <a:xfrm>
            <a:off x="-221600" y="2787813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36" name="Google Shape;1036;p83"/>
          <p:cNvGrpSpPr/>
          <p:nvPr/>
        </p:nvGrpSpPr>
        <p:grpSpPr>
          <a:xfrm>
            <a:off x="-667687" y="-35400"/>
            <a:ext cx="1211625" cy="629775"/>
            <a:chOff x="1690075" y="3533875"/>
            <a:chExt cx="1211625" cy="629775"/>
          </a:xfrm>
        </p:grpSpPr>
        <p:sp>
          <p:nvSpPr>
            <p:cNvPr id="1037" name="Google Shape;1037;p83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8" name="Google Shape;1038;p83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9" name="Google Shape;1039;p83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0" name="Google Shape;1040;p83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1" name="Google Shape;1041;p83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2" name="Google Shape;1042;p83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3" name="Google Shape;1043;p83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4" name="Google Shape;1044;p83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45" name="Google Shape;1045;p83"/>
          <p:cNvSpPr/>
          <p:nvPr/>
        </p:nvSpPr>
        <p:spPr>
          <a:xfrm>
            <a:off x="8580625" y="-3540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6" name="Google Shape;1046;p83"/>
          <p:cNvSpPr/>
          <p:nvPr/>
        </p:nvSpPr>
        <p:spPr>
          <a:xfrm>
            <a:off x="526125" y="46585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7" name="Google Shape;1047;p83"/>
          <p:cNvSpPr/>
          <p:nvPr/>
        </p:nvSpPr>
        <p:spPr>
          <a:xfrm flipH="1">
            <a:off x="8580625" y="1615613"/>
            <a:ext cx="435951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8" name="Google Shape;1048;p83"/>
          <p:cNvSpPr/>
          <p:nvPr/>
        </p:nvSpPr>
        <p:spPr>
          <a:xfrm flipH="1">
            <a:off x="8856826" y="2787800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49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Google Shape;1050;p84"/>
          <p:cNvSpPr txBox="1"/>
          <p:nvPr>
            <p:ph type="title"/>
          </p:nvPr>
        </p:nvSpPr>
        <p:spPr>
          <a:xfrm>
            <a:off x="3684785" y="2477400"/>
            <a:ext cx="4786800" cy="17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051" name="Google Shape;1051;p84"/>
          <p:cNvSpPr txBox="1"/>
          <p:nvPr>
            <p:ph hasCustomPrompt="1" idx="2" type="title"/>
          </p:nvPr>
        </p:nvSpPr>
        <p:spPr>
          <a:xfrm>
            <a:off x="3818575" y="1635600"/>
            <a:ext cx="1474500" cy="841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2" name="Google Shape;1052;p84"/>
          <p:cNvSpPr/>
          <p:nvPr>
            <p:ph idx="3" type="pic"/>
          </p:nvPr>
        </p:nvSpPr>
        <p:spPr>
          <a:xfrm>
            <a:off x="713225" y="539500"/>
            <a:ext cx="2760600" cy="4064400"/>
          </a:xfrm>
          <a:prstGeom prst="rect">
            <a:avLst/>
          </a:prstGeom>
          <a:noFill/>
          <a:ln>
            <a:noFill/>
          </a:ln>
        </p:spPr>
      </p:sp>
      <p:sp>
        <p:nvSpPr>
          <p:cNvPr id="1053" name="Google Shape;1053;p84"/>
          <p:cNvSpPr/>
          <p:nvPr/>
        </p:nvSpPr>
        <p:spPr>
          <a:xfrm>
            <a:off x="8824525" y="265450"/>
            <a:ext cx="319475" cy="487795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4" name="Google Shape;1054;p84"/>
          <p:cNvSpPr/>
          <p:nvPr/>
        </p:nvSpPr>
        <p:spPr>
          <a:xfrm rot="5400000">
            <a:off x="6606669" y="-2083242"/>
            <a:ext cx="587039" cy="464002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5" name="Google Shape;1055;p84"/>
          <p:cNvSpPr/>
          <p:nvPr/>
        </p:nvSpPr>
        <p:spPr>
          <a:xfrm>
            <a:off x="8556200" y="3825767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lt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56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Google Shape;1057;p8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58" name="Google Shape;1058;p85"/>
          <p:cNvSpPr txBox="1"/>
          <p:nvPr>
            <p:ph idx="1" type="body"/>
          </p:nvPr>
        </p:nvSpPr>
        <p:spPr>
          <a:xfrm>
            <a:off x="720000" y="1153292"/>
            <a:ext cx="7704000" cy="345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1059" name="Google Shape;1059;p85"/>
          <p:cNvSpPr/>
          <p:nvPr/>
        </p:nvSpPr>
        <p:spPr>
          <a:xfrm rot="5400000">
            <a:off x="1588513" y="3525538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0" name="Google Shape;1060;p85"/>
          <p:cNvSpPr/>
          <p:nvPr/>
        </p:nvSpPr>
        <p:spPr>
          <a:xfrm flipH="1" rot="-2699862">
            <a:off x="-302048" y="4622816"/>
            <a:ext cx="1013442" cy="1013442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61" name="Google Shape;1061;p85"/>
          <p:cNvGrpSpPr/>
          <p:nvPr/>
        </p:nvGrpSpPr>
        <p:grpSpPr>
          <a:xfrm>
            <a:off x="7932363" y="-90275"/>
            <a:ext cx="1211625" cy="629775"/>
            <a:chOff x="1690075" y="3533875"/>
            <a:chExt cx="1211625" cy="629775"/>
          </a:xfrm>
        </p:grpSpPr>
        <p:sp>
          <p:nvSpPr>
            <p:cNvPr id="1062" name="Google Shape;1062;p85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3" name="Google Shape;1063;p85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4" name="Google Shape;1064;p85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5" name="Google Shape;1065;p85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6" name="Google Shape;1066;p85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7" name="Google Shape;1067;p85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8" name="Google Shape;1068;p85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9" name="Google Shape;1069;p85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70" name="Google Shape;1070;p85"/>
          <p:cNvGrpSpPr/>
          <p:nvPr/>
        </p:nvGrpSpPr>
        <p:grpSpPr>
          <a:xfrm>
            <a:off x="7116428" y="-766630"/>
            <a:ext cx="1211672" cy="1211664"/>
            <a:chOff x="2353925" y="1007975"/>
            <a:chExt cx="3881075" cy="3881050"/>
          </a:xfrm>
        </p:grpSpPr>
        <p:sp>
          <p:nvSpPr>
            <p:cNvPr id="1071" name="Google Shape;1071;p85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2" name="Google Shape;1072;p85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3" name="Google Shape;1073;p85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4" name="Google Shape;1074;p85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75" name="Google Shape;1075;p85"/>
          <p:cNvSpPr/>
          <p:nvPr/>
        </p:nvSpPr>
        <p:spPr>
          <a:xfrm flipH="1" rot="-2700288">
            <a:off x="26699" y="4503571"/>
            <a:ext cx="282869" cy="282869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076" name="Shape 1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Google Shape;1077;p8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78" name="Google Shape;1078;p86"/>
          <p:cNvSpPr txBox="1"/>
          <p:nvPr>
            <p:ph idx="1" type="subTitle"/>
          </p:nvPr>
        </p:nvSpPr>
        <p:spPr>
          <a:xfrm>
            <a:off x="4923137" y="2202925"/>
            <a:ext cx="2505600" cy="15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079" name="Google Shape;1079;p86"/>
          <p:cNvSpPr txBox="1"/>
          <p:nvPr>
            <p:ph idx="2" type="subTitle"/>
          </p:nvPr>
        </p:nvSpPr>
        <p:spPr>
          <a:xfrm>
            <a:off x="1715263" y="2202925"/>
            <a:ext cx="2505600" cy="150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080" name="Google Shape;1080;p86"/>
          <p:cNvSpPr txBox="1"/>
          <p:nvPr>
            <p:ph idx="3" type="subTitle"/>
          </p:nvPr>
        </p:nvSpPr>
        <p:spPr>
          <a:xfrm>
            <a:off x="1715263" y="1746327"/>
            <a:ext cx="25056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081" name="Google Shape;1081;p86"/>
          <p:cNvSpPr txBox="1"/>
          <p:nvPr>
            <p:ph idx="4" type="subTitle"/>
          </p:nvPr>
        </p:nvSpPr>
        <p:spPr>
          <a:xfrm>
            <a:off x="4923138" y="1746327"/>
            <a:ext cx="25056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082" name="Google Shape;1082;p86"/>
          <p:cNvSpPr/>
          <p:nvPr/>
        </p:nvSpPr>
        <p:spPr>
          <a:xfrm rot="10800000">
            <a:off x="0" y="2962600"/>
            <a:ext cx="319475" cy="191535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3" name="Google Shape;1083;p86"/>
          <p:cNvSpPr/>
          <p:nvPr/>
        </p:nvSpPr>
        <p:spPr>
          <a:xfrm rot="-5400000">
            <a:off x="2020029" y="2664097"/>
            <a:ext cx="479649" cy="464940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84" name="Google Shape;1084;p86"/>
          <p:cNvGrpSpPr/>
          <p:nvPr/>
        </p:nvGrpSpPr>
        <p:grpSpPr>
          <a:xfrm rot="10800000">
            <a:off x="-6" y="2790425"/>
            <a:ext cx="727217" cy="629775"/>
            <a:chOff x="1690075" y="3533875"/>
            <a:chExt cx="1211625" cy="629775"/>
          </a:xfrm>
        </p:grpSpPr>
        <p:sp>
          <p:nvSpPr>
            <p:cNvPr id="1085" name="Google Shape;1085;p86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6" name="Google Shape;1086;p86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7" name="Google Shape;1087;p86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8" name="Google Shape;1088;p86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9" name="Google Shape;1089;p86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0" name="Google Shape;1090;p86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1" name="Google Shape;1091;p86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2" name="Google Shape;1092;p86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93" name="Google Shape;1093;p86"/>
          <p:cNvGrpSpPr/>
          <p:nvPr/>
        </p:nvGrpSpPr>
        <p:grpSpPr>
          <a:xfrm>
            <a:off x="3808745" y="4500947"/>
            <a:ext cx="1146081" cy="1146074"/>
            <a:chOff x="2353925" y="1007975"/>
            <a:chExt cx="3881075" cy="3881050"/>
          </a:xfrm>
        </p:grpSpPr>
        <p:sp>
          <p:nvSpPr>
            <p:cNvPr id="1094" name="Google Shape;1094;p86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5" name="Google Shape;1095;p86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6" name="Google Shape;1096;p86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7" name="Google Shape;1097;p86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98" name="Shape 10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" name="Google Shape;1099;p87"/>
          <p:cNvSpPr/>
          <p:nvPr/>
        </p:nvSpPr>
        <p:spPr>
          <a:xfrm>
            <a:off x="8581350" y="-576875"/>
            <a:ext cx="638850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0" name="Google Shape;1100;p8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01" name="Google Shape;1101;p87"/>
          <p:cNvSpPr/>
          <p:nvPr/>
        </p:nvSpPr>
        <p:spPr>
          <a:xfrm>
            <a:off x="252193" y="4052549"/>
            <a:ext cx="360746" cy="360746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2" name="Google Shape;1102;p87"/>
          <p:cNvSpPr/>
          <p:nvPr/>
        </p:nvSpPr>
        <p:spPr>
          <a:xfrm>
            <a:off x="-589425" y="4093241"/>
            <a:ext cx="1309427" cy="1309484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3" name="Google Shape;1103;p87"/>
          <p:cNvSpPr/>
          <p:nvPr/>
        </p:nvSpPr>
        <p:spPr>
          <a:xfrm>
            <a:off x="8421625" y="539500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04" name="Shape 1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Google Shape;1105;p88"/>
          <p:cNvSpPr txBox="1"/>
          <p:nvPr>
            <p:ph type="title"/>
          </p:nvPr>
        </p:nvSpPr>
        <p:spPr>
          <a:xfrm>
            <a:off x="796400" y="774975"/>
            <a:ext cx="4294800" cy="123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06" name="Google Shape;1106;p88"/>
          <p:cNvSpPr txBox="1"/>
          <p:nvPr>
            <p:ph idx="1" type="subTitle"/>
          </p:nvPr>
        </p:nvSpPr>
        <p:spPr>
          <a:xfrm>
            <a:off x="796400" y="2070225"/>
            <a:ext cx="4294800" cy="22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AutoNum type="arabicPeriod"/>
              <a:defRPr/>
            </a:lvl1pPr>
            <a:lvl2pPr lvl="1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romanLcPeriod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rabicPeriod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AutoNum type="alphaLcPeriod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rabicPeriod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alphaLcPeriod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AutoNum type="romanLcPeriod"/>
              <a:defRPr/>
            </a:lvl9pPr>
          </a:lstStyle>
          <a:p/>
        </p:txBody>
      </p:sp>
      <p:sp>
        <p:nvSpPr>
          <p:cNvPr id="1107" name="Google Shape;1107;p88"/>
          <p:cNvSpPr/>
          <p:nvPr>
            <p:ph idx="2" type="pic"/>
          </p:nvPr>
        </p:nvSpPr>
        <p:spPr>
          <a:xfrm>
            <a:off x="5643775" y="539500"/>
            <a:ext cx="2787000" cy="4064400"/>
          </a:xfrm>
          <a:prstGeom prst="rect">
            <a:avLst/>
          </a:prstGeom>
          <a:noFill/>
          <a:ln>
            <a:noFill/>
          </a:ln>
        </p:spPr>
      </p:sp>
      <p:sp>
        <p:nvSpPr>
          <p:cNvPr id="1108" name="Google Shape;1108;p88"/>
          <p:cNvSpPr/>
          <p:nvPr/>
        </p:nvSpPr>
        <p:spPr>
          <a:xfrm>
            <a:off x="8529474" y="1990850"/>
            <a:ext cx="433396" cy="221291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9" name="Google Shape;1109;p88"/>
          <p:cNvSpPr/>
          <p:nvPr/>
        </p:nvSpPr>
        <p:spPr>
          <a:xfrm>
            <a:off x="8401419" y="2930583"/>
            <a:ext cx="256123" cy="2212912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0" name="Google Shape;1110;p88"/>
          <p:cNvGrpSpPr/>
          <p:nvPr/>
        </p:nvGrpSpPr>
        <p:grpSpPr>
          <a:xfrm>
            <a:off x="6686800" y="4648225"/>
            <a:ext cx="1211625" cy="629775"/>
            <a:chOff x="1690075" y="3533875"/>
            <a:chExt cx="1211625" cy="629775"/>
          </a:xfrm>
        </p:grpSpPr>
        <p:sp>
          <p:nvSpPr>
            <p:cNvPr id="1111" name="Google Shape;1111;p88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2" name="Google Shape;1112;p88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3" name="Google Shape;1113;p88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4" name="Google Shape;1114;p88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5" name="Google Shape;1115;p88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6" name="Google Shape;1116;p88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7" name="Google Shape;1117;p88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8" name="Google Shape;1118;p88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119" name="Shape 1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" name="Google Shape;1120;p89"/>
          <p:cNvSpPr txBox="1"/>
          <p:nvPr>
            <p:ph type="title"/>
          </p:nvPr>
        </p:nvSpPr>
        <p:spPr>
          <a:xfrm>
            <a:off x="2317950" y="1307100"/>
            <a:ext cx="4508100" cy="2529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12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Google Shape;1122;p90"/>
          <p:cNvSpPr txBox="1"/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1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23" name="Google Shape;1123;p90"/>
          <p:cNvSpPr txBox="1"/>
          <p:nvPr>
            <p:ph idx="1" type="subTitle"/>
          </p:nvPr>
        </p:nvSpPr>
        <p:spPr>
          <a:xfrm>
            <a:off x="2135550" y="3153500"/>
            <a:ext cx="4872900" cy="67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124" name="Shape 1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Google Shape;1125;p91"/>
          <p:cNvSpPr txBox="1"/>
          <p:nvPr>
            <p:ph type="title"/>
          </p:nvPr>
        </p:nvSpPr>
        <p:spPr>
          <a:xfrm>
            <a:off x="720000" y="4014450"/>
            <a:ext cx="7704000" cy="572700"/>
          </a:xfrm>
          <a:prstGeom prst="rect">
            <a:avLst/>
          </a:prstGeom>
          <a:solidFill>
            <a:schemeClr val="accent2"/>
          </a:solidFill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126" name="Shape 1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Google Shape;1127;p92"/>
          <p:cNvSpPr txBox="1"/>
          <p:nvPr>
            <p:ph hasCustomPrompt="1" type="title"/>
          </p:nvPr>
        </p:nvSpPr>
        <p:spPr>
          <a:xfrm>
            <a:off x="1284000" y="1667100"/>
            <a:ext cx="6576000" cy="130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128" name="Google Shape;1128;p92"/>
          <p:cNvSpPr txBox="1"/>
          <p:nvPr>
            <p:ph idx="1" type="subTitle"/>
          </p:nvPr>
        </p:nvSpPr>
        <p:spPr>
          <a:xfrm>
            <a:off x="1284000" y="2969275"/>
            <a:ext cx="65760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129" name="Google Shape;1129;p92"/>
          <p:cNvSpPr/>
          <p:nvPr/>
        </p:nvSpPr>
        <p:spPr>
          <a:xfrm>
            <a:off x="-64850" y="2383225"/>
            <a:ext cx="500795" cy="2808856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0" name="Google Shape;1130;p92"/>
          <p:cNvSpPr/>
          <p:nvPr/>
        </p:nvSpPr>
        <p:spPr>
          <a:xfrm>
            <a:off x="435950" y="879650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1" name="Google Shape;1131;p92"/>
          <p:cNvSpPr/>
          <p:nvPr/>
        </p:nvSpPr>
        <p:spPr>
          <a:xfrm>
            <a:off x="0" y="0"/>
            <a:ext cx="319491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2" name="Google Shape;1132;p92"/>
          <p:cNvSpPr/>
          <p:nvPr/>
        </p:nvSpPr>
        <p:spPr>
          <a:xfrm flipH="1" rot="10800000">
            <a:off x="8857600" y="1503575"/>
            <a:ext cx="33506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33" name="Google Shape;1133;p92"/>
          <p:cNvGrpSpPr/>
          <p:nvPr/>
        </p:nvGrpSpPr>
        <p:grpSpPr>
          <a:xfrm>
            <a:off x="8421674" y="3639925"/>
            <a:ext cx="722371" cy="629775"/>
            <a:chOff x="1690075" y="3533875"/>
            <a:chExt cx="1211625" cy="629775"/>
          </a:xfrm>
        </p:grpSpPr>
        <p:sp>
          <p:nvSpPr>
            <p:cNvPr id="1134" name="Google Shape;1134;p92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5" name="Google Shape;1135;p92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6" name="Google Shape;1136;p92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7" name="Google Shape;1137;p92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8" name="Google Shape;1138;p92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9" name="Google Shape;1139;p92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0" name="Google Shape;1140;p92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1" name="Google Shape;1141;p92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42" name="Google Shape;1142;p92"/>
          <p:cNvSpPr/>
          <p:nvPr/>
        </p:nvSpPr>
        <p:spPr>
          <a:xfrm flipH="1" rot="10800000">
            <a:off x="8421650" y="-48581"/>
            <a:ext cx="435951" cy="2808856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43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1144" name="Shape 1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" name="Google Shape;1145;p9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46" name="Google Shape;1146;p94"/>
          <p:cNvSpPr txBox="1"/>
          <p:nvPr>
            <p:ph hasCustomPrompt="1" idx="2" type="title"/>
          </p:nvPr>
        </p:nvSpPr>
        <p:spPr>
          <a:xfrm>
            <a:off x="1618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47" name="Google Shape;1147;p94"/>
          <p:cNvSpPr txBox="1"/>
          <p:nvPr>
            <p:ph hasCustomPrompt="1" idx="3" type="title"/>
          </p:nvPr>
        </p:nvSpPr>
        <p:spPr>
          <a:xfrm>
            <a:off x="1618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48" name="Google Shape;1148;p94"/>
          <p:cNvSpPr txBox="1"/>
          <p:nvPr>
            <p:ph hasCustomPrompt="1" idx="4" type="title"/>
          </p:nvPr>
        </p:nvSpPr>
        <p:spPr>
          <a:xfrm>
            <a:off x="4204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49" name="Google Shape;1149;p94"/>
          <p:cNvSpPr txBox="1"/>
          <p:nvPr>
            <p:ph hasCustomPrompt="1" idx="5" type="title"/>
          </p:nvPr>
        </p:nvSpPr>
        <p:spPr>
          <a:xfrm>
            <a:off x="4204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50" name="Google Shape;1150;p94"/>
          <p:cNvSpPr txBox="1"/>
          <p:nvPr>
            <p:ph hasCustomPrompt="1" idx="6" type="title"/>
          </p:nvPr>
        </p:nvSpPr>
        <p:spPr>
          <a:xfrm>
            <a:off x="6790650" y="1730258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51" name="Google Shape;1151;p94"/>
          <p:cNvSpPr txBox="1"/>
          <p:nvPr>
            <p:ph hasCustomPrompt="1" idx="7" type="title"/>
          </p:nvPr>
        </p:nvSpPr>
        <p:spPr>
          <a:xfrm>
            <a:off x="6790650" y="3163666"/>
            <a:ext cx="734700" cy="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52" name="Google Shape;1152;p94"/>
          <p:cNvSpPr txBox="1"/>
          <p:nvPr>
            <p:ph idx="1" type="subTitle"/>
          </p:nvPr>
        </p:nvSpPr>
        <p:spPr>
          <a:xfrm>
            <a:off x="720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53" name="Google Shape;1153;p94"/>
          <p:cNvSpPr txBox="1"/>
          <p:nvPr>
            <p:ph idx="8" type="subTitle"/>
          </p:nvPr>
        </p:nvSpPr>
        <p:spPr>
          <a:xfrm>
            <a:off x="3306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54" name="Google Shape;1154;p94"/>
          <p:cNvSpPr txBox="1"/>
          <p:nvPr>
            <p:ph idx="9" type="subTitle"/>
          </p:nvPr>
        </p:nvSpPr>
        <p:spPr>
          <a:xfrm>
            <a:off x="5892000" y="2284600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55" name="Google Shape;1155;p94"/>
          <p:cNvSpPr txBox="1"/>
          <p:nvPr>
            <p:ph idx="13" type="subTitle"/>
          </p:nvPr>
        </p:nvSpPr>
        <p:spPr>
          <a:xfrm>
            <a:off x="720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56" name="Google Shape;1156;p94"/>
          <p:cNvSpPr txBox="1"/>
          <p:nvPr>
            <p:ph idx="14" type="subTitle"/>
          </p:nvPr>
        </p:nvSpPr>
        <p:spPr>
          <a:xfrm>
            <a:off x="3306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57" name="Google Shape;1157;p94"/>
          <p:cNvSpPr txBox="1"/>
          <p:nvPr>
            <p:ph idx="15" type="subTitle"/>
          </p:nvPr>
        </p:nvSpPr>
        <p:spPr>
          <a:xfrm>
            <a:off x="5892000" y="3718075"/>
            <a:ext cx="2532000" cy="4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58" name="Google Shape;1158;p94"/>
          <p:cNvSpPr/>
          <p:nvPr/>
        </p:nvSpPr>
        <p:spPr>
          <a:xfrm>
            <a:off x="98850" y="-81075"/>
            <a:ext cx="396854" cy="284142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59" name="Google Shape;1159;p94"/>
          <p:cNvGrpSpPr/>
          <p:nvPr/>
        </p:nvGrpSpPr>
        <p:grpSpPr>
          <a:xfrm>
            <a:off x="-308537" y="4604000"/>
            <a:ext cx="1211625" cy="629775"/>
            <a:chOff x="1690075" y="3533875"/>
            <a:chExt cx="1211625" cy="629775"/>
          </a:xfrm>
        </p:grpSpPr>
        <p:sp>
          <p:nvSpPr>
            <p:cNvPr id="1160" name="Google Shape;1160;p94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p94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p94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3" name="Google Shape;1163;p94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4" name="Google Shape;1164;p94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5" name="Google Shape;1165;p94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6" name="Google Shape;1166;p94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p94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68" name="Google Shape;1168;p94"/>
          <p:cNvGrpSpPr/>
          <p:nvPr/>
        </p:nvGrpSpPr>
        <p:grpSpPr>
          <a:xfrm>
            <a:off x="-423705" y="1480872"/>
            <a:ext cx="1146081" cy="1146074"/>
            <a:chOff x="2353925" y="1007975"/>
            <a:chExt cx="3881075" cy="3881050"/>
          </a:xfrm>
        </p:grpSpPr>
        <p:sp>
          <p:nvSpPr>
            <p:cNvPr id="1169" name="Google Shape;1169;p94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p94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p94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p94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73" name="Google Shape;1173;p94"/>
          <p:cNvSpPr/>
          <p:nvPr/>
        </p:nvSpPr>
        <p:spPr>
          <a:xfrm>
            <a:off x="8906125" y="749250"/>
            <a:ext cx="465814" cy="2295593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4" name="Google Shape;1174;p94"/>
          <p:cNvSpPr/>
          <p:nvPr/>
        </p:nvSpPr>
        <p:spPr>
          <a:xfrm>
            <a:off x="8648300" y="2383225"/>
            <a:ext cx="396854" cy="2841427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5" name="Google Shape;1175;p94"/>
          <p:cNvSpPr/>
          <p:nvPr/>
        </p:nvSpPr>
        <p:spPr>
          <a:xfrm>
            <a:off x="8906125" y="-125300"/>
            <a:ext cx="396850" cy="396850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4">
    <p:spTree>
      <p:nvGrpSpPr>
        <p:cNvPr id="1176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Google Shape;1177;p95"/>
          <p:cNvSpPr txBox="1"/>
          <p:nvPr>
            <p:ph type="title"/>
          </p:nvPr>
        </p:nvSpPr>
        <p:spPr>
          <a:xfrm>
            <a:off x="4089925" y="1271400"/>
            <a:ext cx="4331700" cy="60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78" name="Google Shape;1178;p95"/>
          <p:cNvSpPr txBox="1"/>
          <p:nvPr>
            <p:ph idx="1" type="subTitle"/>
          </p:nvPr>
        </p:nvSpPr>
        <p:spPr>
          <a:xfrm>
            <a:off x="4089925" y="1873500"/>
            <a:ext cx="4331700" cy="19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/>
            </a:lvl9pPr>
          </a:lstStyle>
          <a:p/>
        </p:txBody>
      </p:sp>
      <p:sp>
        <p:nvSpPr>
          <p:cNvPr id="1179" name="Google Shape;1179;p95"/>
          <p:cNvSpPr/>
          <p:nvPr/>
        </p:nvSpPr>
        <p:spPr>
          <a:xfrm flipH="1">
            <a:off x="8711307" y="269973"/>
            <a:ext cx="183925" cy="494972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0" name="Google Shape;1180;p95"/>
          <p:cNvSpPr/>
          <p:nvPr/>
        </p:nvSpPr>
        <p:spPr>
          <a:xfrm flipH="1">
            <a:off x="261553" y="2571750"/>
            <a:ext cx="183954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81" name="Google Shape;1181;p95"/>
          <p:cNvGrpSpPr/>
          <p:nvPr/>
        </p:nvGrpSpPr>
        <p:grpSpPr>
          <a:xfrm>
            <a:off x="-121703" y="2126746"/>
            <a:ext cx="950475" cy="950469"/>
            <a:chOff x="2353925" y="1007975"/>
            <a:chExt cx="3881075" cy="3881050"/>
          </a:xfrm>
        </p:grpSpPr>
        <p:sp>
          <p:nvSpPr>
            <p:cNvPr id="1182" name="Google Shape;1182;p95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3" name="Google Shape;1183;p95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4" name="Google Shape;1184;p95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5" name="Google Shape;1185;p95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86" name="Google Shape;1186;p95"/>
          <p:cNvGrpSpPr/>
          <p:nvPr/>
        </p:nvGrpSpPr>
        <p:grpSpPr>
          <a:xfrm flipH="1">
            <a:off x="8421633" y="0"/>
            <a:ext cx="722371" cy="629775"/>
            <a:chOff x="1690075" y="3533875"/>
            <a:chExt cx="1211625" cy="629775"/>
          </a:xfrm>
        </p:grpSpPr>
        <p:sp>
          <p:nvSpPr>
            <p:cNvPr id="1187" name="Google Shape;1187;p95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95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9" name="Google Shape;1189;p95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0" name="Google Shape;1190;p95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1" name="Google Shape;1191;p95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2" name="Google Shape;1192;p95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3" name="Google Shape;1193;p95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4" name="Google Shape;1194;p95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1195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Google Shape;1196;p9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97" name="Google Shape;1197;p96"/>
          <p:cNvSpPr txBox="1"/>
          <p:nvPr>
            <p:ph idx="1" type="body"/>
          </p:nvPr>
        </p:nvSpPr>
        <p:spPr>
          <a:xfrm>
            <a:off x="719288" y="1090918"/>
            <a:ext cx="7704000" cy="35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●"/>
              <a:defRPr/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○"/>
              <a:defRPr/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unito Light"/>
              <a:buChar char="■"/>
              <a:defRPr/>
            </a:lvl9pPr>
          </a:lstStyle>
          <a:p/>
        </p:txBody>
      </p:sp>
      <p:sp>
        <p:nvSpPr>
          <p:cNvPr id="1198" name="Google Shape;1198;p96"/>
          <p:cNvSpPr/>
          <p:nvPr/>
        </p:nvSpPr>
        <p:spPr>
          <a:xfrm rot="5400000">
            <a:off x="1588513" y="3525538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9" name="Google Shape;1199;p96"/>
          <p:cNvSpPr/>
          <p:nvPr/>
        </p:nvSpPr>
        <p:spPr>
          <a:xfrm flipH="1" rot="-2699862">
            <a:off x="-302048" y="4622816"/>
            <a:ext cx="1013442" cy="1013442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00" name="Google Shape;1200;p96"/>
          <p:cNvGrpSpPr/>
          <p:nvPr/>
        </p:nvGrpSpPr>
        <p:grpSpPr>
          <a:xfrm>
            <a:off x="7932363" y="-90275"/>
            <a:ext cx="1211625" cy="629775"/>
            <a:chOff x="1690075" y="3533875"/>
            <a:chExt cx="1211625" cy="629775"/>
          </a:xfrm>
        </p:grpSpPr>
        <p:sp>
          <p:nvSpPr>
            <p:cNvPr id="1201" name="Google Shape;1201;p96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2" name="Google Shape;1202;p96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3" name="Google Shape;1203;p96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4" name="Google Shape;1204;p96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5" name="Google Shape;1205;p96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6" name="Google Shape;1206;p96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7" name="Google Shape;1207;p96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8" name="Google Shape;1208;p96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solidFill>
              <a:schemeClr val="lt2"/>
            </a:solidFill>
            <a:ln cap="flat" cmpd="sng" w="19050">
              <a:solidFill>
                <a:schemeClr val="accent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09" name="Google Shape;1209;p96"/>
          <p:cNvGrpSpPr/>
          <p:nvPr/>
        </p:nvGrpSpPr>
        <p:grpSpPr>
          <a:xfrm>
            <a:off x="7116428" y="-766630"/>
            <a:ext cx="1211672" cy="1211664"/>
            <a:chOff x="2353925" y="1007975"/>
            <a:chExt cx="3881075" cy="3881050"/>
          </a:xfrm>
        </p:grpSpPr>
        <p:sp>
          <p:nvSpPr>
            <p:cNvPr id="1210" name="Google Shape;1210;p96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solidFill>
              <a:schemeClr val="accent2"/>
            </a:solidFill>
            <a:ln cap="flat" cmpd="sng" w="38100">
              <a:solidFill>
                <a:schemeClr val="accen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1" name="Google Shape;1211;p96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2" name="Google Shape;1212;p96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3" name="Google Shape;1213;p96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14" name="Google Shape;1214;p96"/>
          <p:cNvSpPr/>
          <p:nvPr/>
        </p:nvSpPr>
        <p:spPr>
          <a:xfrm flipH="1" rot="-2700288">
            <a:off x="26699" y="4503571"/>
            <a:ext cx="282869" cy="282869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4_1_1">
    <p:spTree>
      <p:nvGrpSpPr>
        <p:cNvPr id="1215" name="Shape 1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" name="Google Shape;1216;p97"/>
          <p:cNvSpPr txBox="1"/>
          <p:nvPr>
            <p:ph type="title"/>
          </p:nvPr>
        </p:nvSpPr>
        <p:spPr>
          <a:xfrm>
            <a:off x="6279450" y="1428325"/>
            <a:ext cx="2074200" cy="114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217" name="Google Shape;1217;p97"/>
          <p:cNvSpPr txBox="1"/>
          <p:nvPr>
            <p:ph idx="1" type="subTitle"/>
          </p:nvPr>
        </p:nvSpPr>
        <p:spPr>
          <a:xfrm>
            <a:off x="6279450" y="2521475"/>
            <a:ext cx="2074200" cy="119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218" name="Google Shape;1218;p97"/>
          <p:cNvSpPr/>
          <p:nvPr/>
        </p:nvSpPr>
        <p:spPr>
          <a:xfrm flipH="1" rot="5400000">
            <a:off x="6865620" y="2645088"/>
            <a:ext cx="319475" cy="423729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9" name="Google Shape;1219;p97"/>
          <p:cNvSpPr/>
          <p:nvPr/>
        </p:nvSpPr>
        <p:spPr>
          <a:xfrm flipH="1" rot="10800000">
            <a:off x="-64849" y="1477025"/>
            <a:ext cx="387654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0" name="Google Shape;1220;p97"/>
          <p:cNvSpPr/>
          <p:nvPr/>
        </p:nvSpPr>
        <p:spPr>
          <a:xfrm flipH="1" rot="10800000">
            <a:off x="217705" y="-2"/>
            <a:ext cx="319475" cy="423729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1" name="Google Shape;1221;p97"/>
          <p:cNvSpPr/>
          <p:nvPr/>
        </p:nvSpPr>
        <p:spPr>
          <a:xfrm flipH="1" rot="5400000">
            <a:off x="7640134" y="3640433"/>
            <a:ext cx="399856" cy="276027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1222" name="Shape 1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Google Shape;1223;p9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224" name="Google Shape;1224;p98"/>
          <p:cNvSpPr txBox="1"/>
          <p:nvPr>
            <p:ph idx="1" type="subTitle"/>
          </p:nvPr>
        </p:nvSpPr>
        <p:spPr>
          <a:xfrm>
            <a:off x="1063025" y="2241050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225" name="Google Shape;1225;p98"/>
          <p:cNvSpPr txBox="1"/>
          <p:nvPr>
            <p:ph idx="2" type="subTitle"/>
          </p:nvPr>
        </p:nvSpPr>
        <p:spPr>
          <a:xfrm>
            <a:off x="3609750" y="2241050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226" name="Google Shape;1226;p98"/>
          <p:cNvSpPr txBox="1"/>
          <p:nvPr>
            <p:ph idx="3" type="subTitle"/>
          </p:nvPr>
        </p:nvSpPr>
        <p:spPr>
          <a:xfrm>
            <a:off x="6156475" y="2241051"/>
            <a:ext cx="1924500" cy="20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227" name="Google Shape;1227;p98"/>
          <p:cNvSpPr txBox="1"/>
          <p:nvPr>
            <p:ph idx="4" type="subTitle"/>
          </p:nvPr>
        </p:nvSpPr>
        <p:spPr>
          <a:xfrm>
            <a:off x="1063025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28" name="Google Shape;1228;p98"/>
          <p:cNvSpPr txBox="1"/>
          <p:nvPr>
            <p:ph idx="5" type="subTitle"/>
          </p:nvPr>
        </p:nvSpPr>
        <p:spPr>
          <a:xfrm>
            <a:off x="3609750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29" name="Google Shape;1229;p98"/>
          <p:cNvSpPr txBox="1"/>
          <p:nvPr>
            <p:ph idx="6" type="subTitle"/>
          </p:nvPr>
        </p:nvSpPr>
        <p:spPr>
          <a:xfrm>
            <a:off x="6156475" y="1532750"/>
            <a:ext cx="1924500" cy="7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30" name="Google Shape;1230;p98"/>
          <p:cNvSpPr/>
          <p:nvPr/>
        </p:nvSpPr>
        <p:spPr>
          <a:xfrm>
            <a:off x="8859950" y="1403313"/>
            <a:ext cx="319475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31" name="Google Shape;1231;p98"/>
          <p:cNvGrpSpPr/>
          <p:nvPr/>
        </p:nvGrpSpPr>
        <p:grpSpPr>
          <a:xfrm>
            <a:off x="8435780" y="3380147"/>
            <a:ext cx="1167815" cy="1167808"/>
            <a:chOff x="2353925" y="1007975"/>
            <a:chExt cx="3881075" cy="3881050"/>
          </a:xfrm>
        </p:grpSpPr>
        <p:sp>
          <p:nvSpPr>
            <p:cNvPr id="1232" name="Google Shape;1232;p98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accent3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3" name="Google Shape;1233;p98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4" name="Google Shape;1234;p98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5" name="Google Shape;1235;p98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36" name="Google Shape;1236;p98"/>
          <p:cNvSpPr/>
          <p:nvPr/>
        </p:nvSpPr>
        <p:spPr>
          <a:xfrm>
            <a:off x="8424000" y="-154025"/>
            <a:ext cx="435951" cy="2914298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1237" name="Shape 1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8" name="Google Shape;1238;p9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239" name="Google Shape;1239;p99"/>
          <p:cNvSpPr txBox="1"/>
          <p:nvPr>
            <p:ph idx="1" type="subTitle"/>
          </p:nvPr>
        </p:nvSpPr>
        <p:spPr>
          <a:xfrm>
            <a:off x="907063" y="1735625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240" name="Google Shape;1240;p99"/>
          <p:cNvSpPr txBox="1"/>
          <p:nvPr>
            <p:ph idx="2" type="subTitle"/>
          </p:nvPr>
        </p:nvSpPr>
        <p:spPr>
          <a:xfrm>
            <a:off x="4805239" y="1735625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241" name="Google Shape;1241;p99"/>
          <p:cNvSpPr txBox="1"/>
          <p:nvPr>
            <p:ph idx="3" type="subTitle"/>
          </p:nvPr>
        </p:nvSpPr>
        <p:spPr>
          <a:xfrm>
            <a:off x="907063" y="3396200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242" name="Google Shape;1242;p99"/>
          <p:cNvSpPr txBox="1"/>
          <p:nvPr>
            <p:ph idx="4" type="subTitle"/>
          </p:nvPr>
        </p:nvSpPr>
        <p:spPr>
          <a:xfrm>
            <a:off x="4805239" y="3396200"/>
            <a:ext cx="3431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243" name="Google Shape;1243;p99"/>
          <p:cNvSpPr txBox="1"/>
          <p:nvPr>
            <p:ph idx="5" type="subTitle"/>
          </p:nvPr>
        </p:nvSpPr>
        <p:spPr>
          <a:xfrm>
            <a:off x="907064" y="128267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44" name="Google Shape;1244;p99"/>
          <p:cNvSpPr txBox="1"/>
          <p:nvPr>
            <p:ph idx="6" type="subTitle"/>
          </p:nvPr>
        </p:nvSpPr>
        <p:spPr>
          <a:xfrm>
            <a:off x="907064" y="294342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45" name="Google Shape;1245;p99"/>
          <p:cNvSpPr txBox="1"/>
          <p:nvPr>
            <p:ph idx="7" type="subTitle"/>
          </p:nvPr>
        </p:nvSpPr>
        <p:spPr>
          <a:xfrm>
            <a:off x="4805213" y="128267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46" name="Google Shape;1246;p99"/>
          <p:cNvSpPr txBox="1"/>
          <p:nvPr>
            <p:ph idx="8" type="subTitle"/>
          </p:nvPr>
        </p:nvSpPr>
        <p:spPr>
          <a:xfrm>
            <a:off x="4805213" y="2943425"/>
            <a:ext cx="3431700" cy="46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47" name="Google Shape;1247;p99"/>
          <p:cNvSpPr/>
          <p:nvPr/>
        </p:nvSpPr>
        <p:spPr>
          <a:xfrm>
            <a:off x="8684900" y="2383225"/>
            <a:ext cx="183954" cy="2836459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8" name="Google Shape;1248;p99"/>
          <p:cNvSpPr/>
          <p:nvPr/>
        </p:nvSpPr>
        <p:spPr>
          <a:xfrm>
            <a:off x="8580625" y="-3540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9" name="Google Shape;1249;p99"/>
          <p:cNvSpPr/>
          <p:nvPr/>
        </p:nvSpPr>
        <p:spPr>
          <a:xfrm>
            <a:off x="8580625" y="22123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0" name="Google Shape;1250;p99"/>
          <p:cNvSpPr/>
          <p:nvPr/>
        </p:nvSpPr>
        <p:spPr>
          <a:xfrm>
            <a:off x="256700" y="235087"/>
            <a:ext cx="183925" cy="4968219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51" name="Google Shape;1251;p99"/>
          <p:cNvGrpSpPr/>
          <p:nvPr/>
        </p:nvGrpSpPr>
        <p:grpSpPr>
          <a:xfrm>
            <a:off x="-667687" y="-35400"/>
            <a:ext cx="1211625" cy="629775"/>
            <a:chOff x="1690075" y="3533875"/>
            <a:chExt cx="1211625" cy="629775"/>
          </a:xfrm>
        </p:grpSpPr>
        <p:sp>
          <p:nvSpPr>
            <p:cNvPr id="1252" name="Google Shape;1252;p99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3" name="Google Shape;1253;p99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4" name="Google Shape;1254;p99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5" name="Google Shape;1255;p99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6" name="Google Shape;1256;p99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7" name="Google Shape;1257;p99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8" name="Google Shape;1258;p99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9" name="Google Shape;1259;p99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1260" name="Shape 1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" name="Google Shape;1261;p10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262" name="Google Shape;1262;p100"/>
          <p:cNvSpPr txBox="1"/>
          <p:nvPr>
            <p:ph idx="1" type="subTitle"/>
          </p:nvPr>
        </p:nvSpPr>
        <p:spPr>
          <a:xfrm>
            <a:off x="72000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263" name="Google Shape;1263;p100"/>
          <p:cNvSpPr txBox="1"/>
          <p:nvPr>
            <p:ph idx="2" type="subTitle"/>
          </p:nvPr>
        </p:nvSpPr>
        <p:spPr>
          <a:xfrm>
            <a:off x="345525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264" name="Google Shape;1264;p100"/>
          <p:cNvSpPr txBox="1"/>
          <p:nvPr>
            <p:ph idx="3" type="subTitle"/>
          </p:nvPr>
        </p:nvSpPr>
        <p:spPr>
          <a:xfrm>
            <a:off x="72000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265" name="Google Shape;1265;p100"/>
          <p:cNvSpPr txBox="1"/>
          <p:nvPr>
            <p:ph idx="4" type="subTitle"/>
          </p:nvPr>
        </p:nvSpPr>
        <p:spPr>
          <a:xfrm>
            <a:off x="345525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266" name="Google Shape;1266;p100"/>
          <p:cNvSpPr txBox="1"/>
          <p:nvPr>
            <p:ph idx="5" type="subTitle"/>
          </p:nvPr>
        </p:nvSpPr>
        <p:spPr>
          <a:xfrm>
            <a:off x="6190500" y="1710152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267" name="Google Shape;1267;p100"/>
          <p:cNvSpPr txBox="1"/>
          <p:nvPr>
            <p:ph idx="6" type="subTitle"/>
          </p:nvPr>
        </p:nvSpPr>
        <p:spPr>
          <a:xfrm>
            <a:off x="6190500" y="3375876"/>
            <a:ext cx="2233500" cy="86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268" name="Google Shape;1268;p100"/>
          <p:cNvSpPr txBox="1"/>
          <p:nvPr>
            <p:ph idx="7" type="subTitle"/>
          </p:nvPr>
        </p:nvSpPr>
        <p:spPr>
          <a:xfrm>
            <a:off x="720000" y="1336275"/>
            <a:ext cx="22335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69" name="Google Shape;1269;p100"/>
          <p:cNvSpPr txBox="1"/>
          <p:nvPr>
            <p:ph idx="8" type="subTitle"/>
          </p:nvPr>
        </p:nvSpPr>
        <p:spPr>
          <a:xfrm>
            <a:off x="3455250" y="1336275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70" name="Google Shape;1270;p100"/>
          <p:cNvSpPr txBox="1"/>
          <p:nvPr>
            <p:ph idx="9" type="subTitle"/>
          </p:nvPr>
        </p:nvSpPr>
        <p:spPr>
          <a:xfrm>
            <a:off x="6190500" y="1336275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71" name="Google Shape;1271;p100"/>
          <p:cNvSpPr txBox="1"/>
          <p:nvPr>
            <p:ph idx="13" type="subTitle"/>
          </p:nvPr>
        </p:nvSpPr>
        <p:spPr>
          <a:xfrm>
            <a:off x="720000" y="2998776"/>
            <a:ext cx="22335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72" name="Google Shape;1272;p100"/>
          <p:cNvSpPr txBox="1"/>
          <p:nvPr>
            <p:ph idx="14" type="subTitle"/>
          </p:nvPr>
        </p:nvSpPr>
        <p:spPr>
          <a:xfrm>
            <a:off x="3455250" y="2998781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73" name="Google Shape;1273;p100"/>
          <p:cNvSpPr txBox="1"/>
          <p:nvPr>
            <p:ph idx="15" type="subTitle"/>
          </p:nvPr>
        </p:nvSpPr>
        <p:spPr>
          <a:xfrm>
            <a:off x="6190500" y="2998781"/>
            <a:ext cx="2231100" cy="37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1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74" name="Google Shape;1274;p100"/>
          <p:cNvSpPr/>
          <p:nvPr/>
        </p:nvSpPr>
        <p:spPr>
          <a:xfrm rot="5400000">
            <a:off x="1243562" y="-1332732"/>
            <a:ext cx="273151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5" name="Google Shape;1275;p100"/>
          <p:cNvSpPr/>
          <p:nvPr/>
        </p:nvSpPr>
        <p:spPr>
          <a:xfrm>
            <a:off x="0" y="-97274"/>
            <a:ext cx="723650" cy="63683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6" name="Google Shape;1276;p100"/>
          <p:cNvSpPr/>
          <p:nvPr/>
        </p:nvSpPr>
        <p:spPr>
          <a:xfrm>
            <a:off x="2561000" y="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7" name="Google Shape;1277;p100"/>
          <p:cNvSpPr/>
          <p:nvPr/>
        </p:nvSpPr>
        <p:spPr>
          <a:xfrm>
            <a:off x="-56750" y="4604000"/>
            <a:ext cx="780384" cy="63683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8" name="Google Shape;1278;p100"/>
          <p:cNvSpPr/>
          <p:nvPr/>
        </p:nvSpPr>
        <p:spPr>
          <a:xfrm rot="6300026">
            <a:off x="3780039" y="4594257"/>
            <a:ext cx="289901" cy="289901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9" name="Google Shape;1279;p100"/>
          <p:cNvSpPr/>
          <p:nvPr/>
        </p:nvSpPr>
        <p:spPr>
          <a:xfrm rot="6300096">
            <a:off x="3794386" y="4543180"/>
            <a:ext cx="1038614" cy="1038614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8">
    <p:spTree>
      <p:nvGrpSpPr>
        <p:cNvPr id="1280" name="Shape 1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1" name="Google Shape;1281;p101"/>
          <p:cNvSpPr txBox="1"/>
          <p:nvPr>
            <p:ph hasCustomPrompt="1" type="title"/>
          </p:nvPr>
        </p:nvSpPr>
        <p:spPr>
          <a:xfrm>
            <a:off x="2825694" y="1983000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82" name="Google Shape;1282;p101"/>
          <p:cNvSpPr txBox="1"/>
          <p:nvPr>
            <p:ph idx="1" type="subTitle"/>
          </p:nvPr>
        </p:nvSpPr>
        <p:spPr>
          <a:xfrm>
            <a:off x="2825706" y="2751900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283" name="Google Shape;1283;p101"/>
          <p:cNvSpPr txBox="1"/>
          <p:nvPr>
            <p:ph hasCustomPrompt="1" idx="2" type="title"/>
          </p:nvPr>
        </p:nvSpPr>
        <p:spPr>
          <a:xfrm>
            <a:off x="722375" y="539502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84" name="Google Shape;1284;p101"/>
          <p:cNvSpPr txBox="1"/>
          <p:nvPr>
            <p:ph idx="3" type="subTitle"/>
          </p:nvPr>
        </p:nvSpPr>
        <p:spPr>
          <a:xfrm>
            <a:off x="722375" y="1308413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285" name="Google Shape;1285;p101"/>
          <p:cNvSpPr txBox="1"/>
          <p:nvPr>
            <p:ph hasCustomPrompt="1" idx="4" type="title"/>
          </p:nvPr>
        </p:nvSpPr>
        <p:spPr>
          <a:xfrm>
            <a:off x="4929013" y="3426513"/>
            <a:ext cx="3492600" cy="7689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86" name="Google Shape;1286;p101"/>
          <p:cNvSpPr txBox="1"/>
          <p:nvPr>
            <p:ph idx="5" type="subTitle"/>
          </p:nvPr>
        </p:nvSpPr>
        <p:spPr>
          <a:xfrm>
            <a:off x="4929025" y="4195412"/>
            <a:ext cx="34926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T Sans"/>
              <a:buNone/>
              <a:defRPr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287" name="Google Shape;1287;p101"/>
          <p:cNvSpPr/>
          <p:nvPr/>
        </p:nvSpPr>
        <p:spPr>
          <a:xfrm>
            <a:off x="-72950" y="2383225"/>
            <a:ext cx="392411" cy="2829282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88" name="Google Shape;1288;p101"/>
          <p:cNvGrpSpPr/>
          <p:nvPr/>
        </p:nvGrpSpPr>
        <p:grpSpPr>
          <a:xfrm>
            <a:off x="76" y="2042400"/>
            <a:ext cx="723704" cy="629775"/>
            <a:chOff x="1690075" y="3533875"/>
            <a:chExt cx="1211625" cy="629775"/>
          </a:xfrm>
        </p:grpSpPr>
        <p:sp>
          <p:nvSpPr>
            <p:cNvPr id="1289" name="Google Shape;1289;p101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0" name="Google Shape;1290;p101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1" name="Google Shape;1291;p101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2" name="Google Shape;1292;p101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3" name="Google Shape;1293;p101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4" name="Google Shape;1294;p101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5" name="Google Shape;1295;p101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6" name="Google Shape;1296;p101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97" name="Google Shape;1297;p101"/>
          <p:cNvGrpSpPr/>
          <p:nvPr/>
        </p:nvGrpSpPr>
        <p:grpSpPr>
          <a:xfrm>
            <a:off x="-308082" y="4213422"/>
            <a:ext cx="1167815" cy="1167808"/>
            <a:chOff x="2353925" y="1007975"/>
            <a:chExt cx="3881075" cy="3881050"/>
          </a:xfrm>
        </p:grpSpPr>
        <p:sp>
          <p:nvSpPr>
            <p:cNvPr id="1298" name="Google Shape;1298;p101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accent3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9" name="Google Shape;1299;p101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0" name="Google Shape;1300;p101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1" name="Google Shape;1301;p101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02" name="Google Shape;1302;p101"/>
          <p:cNvSpPr/>
          <p:nvPr/>
        </p:nvSpPr>
        <p:spPr>
          <a:xfrm>
            <a:off x="8421625" y="0"/>
            <a:ext cx="435951" cy="3299909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3" name="Google Shape;1303;p101"/>
          <p:cNvSpPr/>
          <p:nvPr/>
        </p:nvSpPr>
        <p:spPr>
          <a:xfrm>
            <a:off x="8421625" y="0"/>
            <a:ext cx="723650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1304" name="Shape 1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5" name="Google Shape;1305;p102"/>
          <p:cNvSpPr txBox="1"/>
          <p:nvPr>
            <p:ph type="title"/>
          </p:nvPr>
        </p:nvSpPr>
        <p:spPr>
          <a:xfrm>
            <a:off x="2347938" y="540000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72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306" name="Google Shape;1306;p102"/>
          <p:cNvSpPr txBox="1"/>
          <p:nvPr>
            <p:ph idx="1" type="subTitle"/>
          </p:nvPr>
        </p:nvSpPr>
        <p:spPr>
          <a:xfrm>
            <a:off x="2347900" y="1841450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307" name="Google Shape;1307;p102"/>
          <p:cNvSpPr txBox="1"/>
          <p:nvPr/>
        </p:nvSpPr>
        <p:spPr>
          <a:xfrm>
            <a:off x="2099100" y="3611950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CREDITS: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 This presentation template was created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, and includes icons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, and infographics &amp; images by </a:t>
            </a:r>
            <a:r>
              <a:rPr b="1"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 u="sng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 </a:t>
            </a:r>
            <a:endParaRPr b="1" sz="1000" u="sng">
              <a:solidFill>
                <a:schemeClr val="dk1"/>
              </a:solidFill>
              <a:latin typeface="Aleo"/>
              <a:ea typeface="Aleo"/>
              <a:cs typeface="Aleo"/>
              <a:sym typeface="Aleo"/>
            </a:endParaRPr>
          </a:p>
        </p:txBody>
      </p:sp>
      <p:grpSp>
        <p:nvGrpSpPr>
          <p:cNvPr id="1308" name="Google Shape;1308;p102"/>
          <p:cNvGrpSpPr/>
          <p:nvPr/>
        </p:nvGrpSpPr>
        <p:grpSpPr>
          <a:xfrm rot="5400000">
            <a:off x="-1668872" y="1653412"/>
            <a:ext cx="4169080" cy="831051"/>
            <a:chOff x="1690075" y="3533875"/>
            <a:chExt cx="1211625" cy="629775"/>
          </a:xfrm>
        </p:grpSpPr>
        <p:sp>
          <p:nvSpPr>
            <p:cNvPr id="1309" name="Google Shape;1309;p102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0" name="Google Shape;1310;p102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1" name="Google Shape;1311;p102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2" name="Google Shape;1312;p102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3" name="Google Shape;1313;p102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4" name="Google Shape;1314;p102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5" name="Google Shape;1315;p102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6" name="Google Shape;1316;p102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1317" name="Shape 1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" name="Google Shape;1318;p103"/>
          <p:cNvSpPr/>
          <p:nvPr/>
        </p:nvSpPr>
        <p:spPr>
          <a:xfrm>
            <a:off x="8824525" y="265450"/>
            <a:ext cx="319475" cy="4877958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9" name="Google Shape;1319;p103"/>
          <p:cNvSpPr/>
          <p:nvPr/>
        </p:nvSpPr>
        <p:spPr>
          <a:xfrm rot="5400000">
            <a:off x="6550097" y="-2063589"/>
            <a:ext cx="603266" cy="4584541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0" name="Google Shape;1320;p103"/>
          <p:cNvSpPr/>
          <p:nvPr/>
        </p:nvSpPr>
        <p:spPr>
          <a:xfrm>
            <a:off x="8556200" y="3825767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lt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1" name="Google Shape;1321;p103"/>
          <p:cNvSpPr/>
          <p:nvPr/>
        </p:nvSpPr>
        <p:spPr>
          <a:xfrm rot="8875342">
            <a:off x="7846944" y="1134000"/>
            <a:ext cx="596414" cy="596443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2" name="Google Shape;1322;p103"/>
          <p:cNvSpPr/>
          <p:nvPr/>
        </p:nvSpPr>
        <p:spPr>
          <a:xfrm rot="8875432">
            <a:off x="7339765" y="-598716"/>
            <a:ext cx="2150119" cy="2150119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23" name="Google Shape;1323;p103"/>
          <p:cNvGrpSpPr/>
          <p:nvPr/>
        </p:nvGrpSpPr>
        <p:grpSpPr>
          <a:xfrm>
            <a:off x="7368598" y="4513625"/>
            <a:ext cx="1775394" cy="629775"/>
            <a:chOff x="1690075" y="3533875"/>
            <a:chExt cx="1211625" cy="629775"/>
          </a:xfrm>
        </p:grpSpPr>
        <p:sp>
          <p:nvSpPr>
            <p:cNvPr id="1324" name="Google Shape;1324;p103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5" name="Google Shape;1325;p103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6" name="Google Shape;1326;p103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7" name="Google Shape;1327;p103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8" name="Google Shape;1328;p103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9" name="Google Shape;1329;p103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0" name="Google Shape;1330;p103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1" name="Google Shape;1331;p103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32" name="Google Shape;1332;p103"/>
          <p:cNvSpPr/>
          <p:nvPr/>
        </p:nvSpPr>
        <p:spPr>
          <a:xfrm>
            <a:off x="6156150" y="307680"/>
            <a:ext cx="463642" cy="463642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1333" name="Shape 1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4" name="Google Shape;1334;p104"/>
          <p:cNvGrpSpPr/>
          <p:nvPr/>
        </p:nvGrpSpPr>
        <p:grpSpPr>
          <a:xfrm>
            <a:off x="-436263" y="-394671"/>
            <a:ext cx="1868350" cy="1868337"/>
            <a:chOff x="2353925" y="1007975"/>
            <a:chExt cx="3881075" cy="3881050"/>
          </a:xfrm>
        </p:grpSpPr>
        <p:sp>
          <p:nvSpPr>
            <p:cNvPr id="1335" name="Google Shape;1335;p104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6" name="Google Shape;1336;p104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7" name="Google Shape;1337;p104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8" name="Google Shape;1338;p104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39" name="Google Shape;1339;p104"/>
          <p:cNvSpPr/>
          <p:nvPr/>
        </p:nvSpPr>
        <p:spPr>
          <a:xfrm>
            <a:off x="-97275" y="2383225"/>
            <a:ext cx="533248" cy="2877863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0" name="Google Shape;1340;p104"/>
          <p:cNvSpPr/>
          <p:nvPr/>
        </p:nvSpPr>
        <p:spPr>
          <a:xfrm>
            <a:off x="435950" y="879650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1" name="Google Shape;1341;p104"/>
          <p:cNvSpPr/>
          <p:nvPr/>
        </p:nvSpPr>
        <p:spPr>
          <a:xfrm>
            <a:off x="0" y="0"/>
            <a:ext cx="319491" cy="826100"/>
          </a:xfrm>
          <a:custGeom>
            <a:rect b="b" l="l" r="r" t="t"/>
            <a:pathLst>
              <a:path extrusionOk="0" h="50472" w="28946">
                <a:moveTo>
                  <a:pt x="1" y="1"/>
                </a:moveTo>
                <a:lnTo>
                  <a:pt x="1" y="50472"/>
                </a:lnTo>
                <a:lnTo>
                  <a:pt x="28946" y="50472"/>
                </a:lnTo>
                <a:lnTo>
                  <a:pt x="28946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2" name="Google Shape;1342;p104"/>
          <p:cNvSpPr/>
          <p:nvPr/>
        </p:nvSpPr>
        <p:spPr>
          <a:xfrm>
            <a:off x="526125" y="46585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3" name="Google Shape;1343;p104"/>
          <p:cNvSpPr/>
          <p:nvPr/>
        </p:nvSpPr>
        <p:spPr>
          <a:xfrm flipH="1" rot="10800000">
            <a:off x="8421650" y="-89157"/>
            <a:ext cx="435951" cy="2849432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rgbClr val="43666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4" name="Google Shape;1344;p104"/>
          <p:cNvSpPr/>
          <p:nvPr/>
        </p:nvSpPr>
        <p:spPr>
          <a:xfrm flipH="1" rot="10800000">
            <a:off x="8857600" y="1503575"/>
            <a:ext cx="286409" cy="2760275"/>
          </a:xfrm>
          <a:custGeom>
            <a:rect b="b" l="l" r="r" t="t"/>
            <a:pathLst>
              <a:path extrusionOk="0" h="110411" w="12779">
                <a:moveTo>
                  <a:pt x="1" y="0"/>
                </a:moveTo>
                <a:lnTo>
                  <a:pt x="1" y="110410"/>
                </a:lnTo>
                <a:lnTo>
                  <a:pt x="12778" y="110410"/>
                </a:lnTo>
                <a:lnTo>
                  <a:pt x="1277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45" name="Google Shape;1345;p104"/>
          <p:cNvGrpSpPr/>
          <p:nvPr/>
        </p:nvGrpSpPr>
        <p:grpSpPr>
          <a:xfrm>
            <a:off x="8421674" y="3639925"/>
            <a:ext cx="722371" cy="629775"/>
            <a:chOff x="1690075" y="3533875"/>
            <a:chExt cx="1211625" cy="629775"/>
          </a:xfrm>
        </p:grpSpPr>
        <p:sp>
          <p:nvSpPr>
            <p:cNvPr id="1346" name="Google Shape;1346;p104"/>
            <p:cNvSpPr/>
            <p:nvPr/>
          </p:nvSpPr>
          <p:spPr>
            <a:xfrm>
              <a:off x="1690075" y="35338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7" name="Google Shape;1347;p104"/>
            <p:cNvSpPr/>
            <p:nvPr/>
          </p:nvSpPr>
          <p:spPr>
            <a:xfrm>
              <a:off x="1690075" y="362385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8" name="Google Shape;1348;p104"/>
            <p:cNvSpPr/>
            <p:nvPr/>
          </p:nvSpPr>
          <p:spPr>
            <a:xfrm>
              <a:off x="1690075" y="37138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9" name="Google Shape;1349;p104"/>
            <p:cNvSpPr/>
            <p:nvPr/>
          </p:nvSpPr>
          <p:spPr>
            <a:xfrm>
              <a:off x="1690075" y="380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0" name="Google Shape;1350;p104"/>
            <p:cNvSpPr/>
            <p:nvPr/>
          </p:nvSpPr>
          <p:spPr>
            <a:xfrm>
              <a:off x="1690075" y="38937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1" name="Google Shape;1351;p104"/>
            <p:cNvSpPr/>
            <p:nvPr/>
          </p:nvSpPr>
          <p:spPr>
            <a:xfrm>
              <a:off x="1690075" y="3983700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2" name="Google Shape;1352;p104"/>
            <p:cNvSpPr/>
            <p:nvPr/>
          </p:nvSpPr>
          <p:spPr>
            <a:xfrm>
              <a:off x="1690075" y="407367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0"/>
                  </a:moveTo>
                  <a:lnTo>
                    <a:pt x="48464" y="0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3" name="Google Shape;1353;p104"/>
            <p:cNvSpPr/>
            <p:nvPr/>
          </p:nvSpPr>
          <p:spPr>
            <a:xfrm>
              <a:off x="1690075" y="4163625"/>
              <a:ext cx="1211625" cy="25"/>
            </a:xfrm>
            <a:custGeom>
              <a:rect b="b" l="l" r="r" t="t"/>
              <a:pathLst>
                <a:path extrusionOk="0" fill="none" h="1" w="48465">
                  <a:moveTo>
                    <a:pt x="0" y="1"/>
                  </a:moveTo>
                  <a:lnTo>
                    <a:pt x="48464" y="1"/>
                  </a:lnTo>
                </a:path>
              </a:pathLst>
            </a:custGeom>
            <a:noFill/>
            <a:ln cap="flat" cmpd="sng" w="19050">
              <a:solidFill>
                <a:schemeClr val="lt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22.xml"/><Relationship Id="rId22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23" Type="http://schemas.openxmlformats.org/officeDocument/2006/relationships/theme" Target="../theme/theme8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30.xml"/><Relationship Id="rId6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44.xml"/><Relationship Id="rId22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5.xml"/><Relationship Id="rId23" Type="http://schemas.openxmlformats.org/officeDocument/2006/relationships/theme" Target="../theme/theme6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52.xml"/><Relationship Id="rId6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51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/Relationships>
</file>

<file path=ppt/slideMasters/_rels/slideMaster4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66.xml"/><Relationship Id="rId22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65.xml"/><Relationship Id="rId21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67.xml"/><Relationship Id="rId23" Type="http://schemas.openxmlformats.org/officeDocument/2006/relationships/theme" Target="../theme/theme4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69.xml"/><Relationship Id="rId17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0.xml"/><Relationship Id="rId19" Type="http://schemas.openxmlformats.org/officeDocument/2006/relationships/slideLayout" Target="../slideLayouts/slideLayout74.xml"/><Relationship Id="rId6" Type="http://schemas.openxmlformats.org/officeDocument/2006/relationships/slideLayout" Target="../slideLayouts/slideLayout61.xml"/><Relationship Id="rId18" Type="http://schemas.openxmlformats.org/officeDocument/2006/relationships/slideLayout" Target="../slideLayouts/slideLayout73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/Relationships>
</file>

<file path=ppt/slideMasters/_rels/slideMaster5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88.xml"/><Relationship Id="rId22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87.xml"/><Relationship Id="rId21" Type="http://schemas.openxmlformats.org/officeDocument/2006/relationships/slideLayout" Target="../slideLayouts/slideLayout98.xml"/><Relationship Id="rId13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89.xml"/><Relationship Id="rId23" Type="http://schemas.openxmlformats.org/officeDocument/2006/relationships/theme" Target="../theme/theme7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5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1.xml"/><Relationship Id="rId17" Type="http://schemas.openxmlformats.org/officeDocument/2006/relationships/slideLayout" Target="../slideLayouts/slideLayout94.xml"/><Relationship Id="rId1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96.xml"/><Relationship Id="rId6" Type="http://schemas.openxmlformats.org/officeDocument/2006/relationships/slideLayout" Target="../slideLayouts/slideLayout83.xml"/><Relationship Id="rId18" Type="http://schemas.openxmlformats.org/officeDocument/2006/relationships/slideLayout" Target="../slideLayouts/slideLayout95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/Relationships>
</file>

<file path=ppt/slideMasters/_rels/slideMaster6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10.xml"/><Relationship Id="rId22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09.xml"/><Relationship Id="rId21" Type="http://schemas.openxmlformats.org/officeDocument/2006/relationships/slideLayout" Target="../slideLayouts/slideLayout120.xml"/><Relationship Id="rId13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1.xml"/><Relationship Id="rId23" Type="http://schemas.openxmlformats.org/officeDocument/2006/relationships/theme" Target="../theme/theme2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5" Type="http://schemas.openxmlformats.org/officeDocument/2006/relationships/slideLayout" Target="../slideLayouts/slideLayout114.xml"/><Relationship Id="rId14" Type="http://schemas.openxmlformats.org/officeDocument/2006/relationships/slideLayout" Target="../slideLayouts/slideLayout113.xml"/><Relationship Id="rId17" Type="http://schemas.openxmlformats.org/officeDocument/2006/relationships/slideLayout" Target="../slideLayouts/slideLayout116.xml"/><Relationship Id="rId16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4.xml"/><Relationship Id="rId19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05.xml"/><Relationship Id="rId18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/Relationships>
</file>

<file path=ppt/slideMasters/_rels/slideMaster7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32.xml"/><Relationship Id="rId22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31.xml"/><Relationship Id="rId21" Type="http://schemas.openxmlformats.org/officeDocument/2006/relationships/slideLayout" Target="../slideLayouts/slideLayout142.xml"/><Relationship Id="rId13" Type="http://schemas.openxmlformats.org/officeDocument/2006/relationships/slideLayout" Target="../slideLayouts/slideLayout134.xml"/><Relationship Id="rId12" Type="http://schemas.openxmlformats.org/officeDocument/2006/relationships/slideLayout" Target="../slideLayouts/slideLayout133.xml"/><Relationship Id="rId23" Type="http://schemas.openxmlformats.org/officeDocument/2006/relationships/theme" Target="../theme/theme9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5" Type="http://schemas.openxmlformats.org/officeDocument/2006/relationships/slideLayout" Target="../slideLayouts/slideLayout136.xml"/><Relationship Id="rId14" Type="http://schemas.openxmlformats.org/officeDocument/2006/relationships/slideLayout" Target="../slideLayouts/slideLayout135.xml"/><Relationship Id="rId17" Type="http://schemas.openxmlformats.org/officeDocument/2006/relationships/slideLayout" Target="../slideLayouts/slideLayout138.xml"/><Relationship Id="rId16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26.xml"/><Relationship Id="rId19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27.xml"/><Relationship Id="rId18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/Relationships>
</file>

<file path=ppt/slideMasters/_rels/slideMaster8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63.xml"/><Relationship Id="rId11" Type="http://schemas.openxmlformats.org/officeDocument/2006/relationships/slideLayout" Target="../slideLayouts/slideLayout154.xml"/><Relationship Id="rId22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53.xml"/><Relationship Id="rId21" Type="http://schemas.openxmlformats.org/officeDocument/2006/relationships/slideLayout" Target="../slideLayouts/slideLayout164.xml"/><Relationship Id="rId13" Type="http://schemas.openxmlformats.org/officeDocument/2006/relationships/slideLayout" Target="../slideLayouts/slideLayout156.xml"/><Relationship Id="rId12" Type="http://schemas.openxmlformats.org/officeDocument/2006/relationships/slideLayout" Target="../slideLayouts/slideLayout155.xml"/><Relationship Id="rId23" Type="http://schemas.openxmlformats.org/officeDocument/2006/relationships/theme" Target="../theme/theme1.xml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5" Type="http://schemas.openxmlformats.org/officeDocument/2006/relationships/slideLayout" Target="../slideLayouts/slideLayout158.xml"/><Relationship Id="rId14" Type="http://schemas.openxmlformats.org/officeDocument/2006/relationships/slideLayout" Target="../slideLayouts/slideLayout157.xml"/><Relationship Id="rId17" Type="http://schemas.openxmlformats.org/officeDocument/2006/relationships/slideLayout" Target="../slideLayouts/slideLayout160.xml"/><Relationship Id="rId16" Type="http://schemas.openxmlformats.org/officeDocument/2006/relationships/slideLayout" Target="../slideLayouts/slideLayout159.xml"/><Relationship Id="rId5" Type="http://schemas.openxmlformats.org/officeDocument/2006/relationships/slideLayout" Target="../slideLayouts/slideLayout148.xml"/><Relationship Id="rId19" Type="http://schemas.openxmlformats.org/officeDocument/2006/relationships/slideLayout" Target="../slideLayouts/slideLayout162.xml"/><Relationship Id="rId6" Type="http://schemas.openxmlformats.org/officeDocument/2006/relationships/slideLayout" Target="../slideLayouts/slideLayout149.xml"/><Relationship Id="rId18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/Relationships>
</file>

<file path=ppt/slideMasters/_rels/slideMaster9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85.xml"/><Relationship Id="rId11" Type="http://schemas.openxmlformats.org/officeDocument/2006/relationships/slideLayout" Target="../slideLayouts/slideLayout176.xml"/><Relationship Id="rId22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75.xml"/><Relationship Id="rId21" Type="http://schemas.openxmlformats.org/officeDocument/2006/relationships/slideLayout" Target="../slideLayouts/slideLayout186.xml"/><Relationship Id="rId13" Type="http://schemas.openxmlformats.org/officeDocument/2006/relationships/slideLayout" Target="../slideLayouts/slideLayout178.xml"/><Relationship Id="rId12" Type="http://schemas.openxmlformats.org/officeDocument/2006/relationships/slideLayout" Target="../slideLayouts/slideLayout177.xml"/><Relationship Id="rId23" Type="http://schemas.openxmlformats.org/officeDocument/2006/relationships/theme" Target="../theme/theme10.xml"/><Relationship Id="rId1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5" Type="http://schemas.openxmlformats.org/officeDocument/2006/relationships/slideLayout" Target="../slideLayouts/slideLayout180.xml"/><Relationship Id="rId14" Type="http://schemas.openxmlformats.org/officeDocument/2006/relationships/slideLayout" Target="../slideLayouts/slideLayout179.xml"/><Relationship Id="rId17" Type="http://schemas.openxmlformats.org/officeDocument/2006/relationships/slideLayout" Target="../slideLayouts/slideLayout182.xml"/><Relationship Id="rId16" Type="http://schemas.openxmlformats.org/officeDocument/2006/relationships/slideLayout" Target="../slideLayouts/slideLayout181.xml"/><Relationship Id="rId5" Type="http://schemas.openxmlformats.org/officeDocument/2006/relationships/slideLayout" Target="../slideLayouts/slideLayout170.xml"/><Relationship Id="rId19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71.xml"/><Relationship Id="rId18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6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/>
        </p:txBody>
      </p:sp>
      <p:sp>
        <p:nvSpPr>
          <p:cNvPr id="378" name="Google Shape;378;p36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  <p:sldLayoutId id="2147483700" r:id="rId20"/>
    <p:sldLayoutId id="2147483701" r:id="rId21"/>
    <p:sldLayoutId id="2147483702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59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/>
        </p:txBody>
      </p:sp>
      <p:sp>
        <p:nvSpPr>
          <p:cNvPr id="704" name="Google Shape;704;p59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  <p:sldLayoutId id="2147483720" r:id="rId18"/>
    <p:sldLayoutId id="2147483721" r:id="rId19"/>
    <p:sldLayoutId id="2147483722" r:id="rId20"/>
    <p:sldLayoutId id="2147483723" r:id="rId21"/>
    <p:sldLayoutId id="2147483724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1028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p82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/>
        </p:txBody>
      </p:sp>
      <p:sp>
        <p:nvSpPr>
          <p:cNvPr id="1030" name="Google Shape;1030;p82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  <p:sldLayoutId id="2147483742" r:id="rId18"/>
    <p:sldLayoutId id="2147483743" r:id="rId19"/>
    <p:sldLayoutId id="2147483744" r:id="rId20"/>
    <p:sldLayoutId id="2147483745" r:id="rId21"/>
    <p:sldLayoutId id="2147483746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1354" name="Shape 1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5" name="Google Shape;1355;p105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/>
        </p:txBody>
      </p:sp>
      <p:sp>
        <p:nvSpPr>
          <p:cNvPr id="1356" name="Google Shape;1356;p105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  <p:sldLayoutId id="2147483763" r:id="rId17"/>
    <p:sldLayoutId id="2147483764" r:id="rId18"/>
    <p:sldLayoutId id="2147483765" r:id="rId19"/>
    <p:sldLayoutId id="2147483766" r:id="rId20"/>
    <p:sldLayoutId id="2147483767" r:id="rId21"/>
    <p:sldLayoutId id="2147483768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1680" name="Shape 1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1" name="Google Shape;1681;p128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/>
        </p:txBody>
      </p:sp>
      <p:sp>
        <p:nvSpPr>
          <p:cNvPr id="1682" name="Google Shape;1682;p128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  <p:sldLayoutId id="2147483786" r:id="rId18"/>
    <p:sldLayoutId id="2147483787" r:id="rId19"/>
    <p:sldLayoutId id="2147483788" r:id="rId20"/>
    <p:sldLayoutId id="2147483789" r:id="rId21"/>
    <p:sldLayoutId id="2147483790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2006" name="Shape 2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" name="Google Shape;2007;p151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/>
        </p:txBody>
      </p:sp>
      <p:sp>
        <p:nvSpPr>
          <p:cNvPr id="2008" name="Google Shape;2008;p151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  <p:sldLayoutId id="2147483807" r:id="rId17"/>
    <p:sldLayoutId id="2147483808" r:id="rId18"/>
    <p:sldLayoutId id="2147483809" r:id="rId19"/>
    <p:sldLayoutId id="2147483810" r:id="rId20"/>
    <p:sldLayoutId id="2147483811" r:id="rId21"/>
    <p:sldLayoutId id="2147483812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2332" name="Shape 2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3" name="Google Shape;2333;p174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Mono"/>
              <a:buNone/>
              <a:defRPr sz="3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/>
        </p:txBody>
      </p:sp>
      <p:sp>
        <p:nvSpPr>
          <p:cNvPr id="2334" name="Google Shape;2334;p174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1pPr>
            <a:lvl2pPr indent="-3048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2pPr>
            <a:lvl3pPr indent="-3048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3pPr>
            <a:lvl4pPr indent="-3048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4pPr>
            <a:lvl5pPr indent="-3048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5pPr>
            <a:lvl6pPr indent="-3048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6pPr>
            <a:lvl7pPr indent="-3048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●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7pPr>
            <a:lvl8pPr indent="-3048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○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8pPr>
            <a:lvl9pPr indent="-3048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eo"/>
              <a:buChar char="■"/>
              <a:defRPr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  <p:sldLayoutId id="2147483825" r:id="rId13"/>
    <p:sldLayoutId id="2147483826" r:id="rId14"/>
    <p:sldLayoutId id="2147483827" r:id="rId15"/>
    <p:sldLayoutId id="2147483828" r:id="rId16"/>
    <p:sldLayoutId id="2147483829" r:id="rId17"/>
    <p:sldLayoutId id="2147483830" r:id="rId18"/>
    <p:sldLayoutId id="2147483831" r:id="rId19"/>
    <p:sldLayoutId id="2147483832" r:id="rId20"/>
    <p:sldLayoutId id="2147483833" r:id="rId21"/>
    <p:sldLayoutId id="2147483834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image" Target="../media/image19.png"/><Relationship Id="rId5" Type="http://schemas.openxmlformats.org/officeDocument/2006/relationships/image" Target="../media/image1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png"/><Relationship Id="rId4" Type="http://schemas.openxmlformats.org/officeDocument/2006/relationships/image" Target="../media/image21.png"/><Relationship Id="rId5" Type="http://schemas.openxmlformats.org/officeDocument/2006/relationships/image" Target="../media/image2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png"/><Relationship Id="rId4" Type="http://schemas.openxmlformats.org/officeDocument/2006/relationships/image" Target="../media/image22.png"/><Relationship Id="rId5" Type="http://schemas.openxmlformats.org/officeDocument/2006/relationships/image" Target="../media/image2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3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0.png"/><Relationship Id="rId4" Type="http://schemas.openxmlformats.org/officeDocument/2006/relationships/image" Target="../media/image33.png"/><Relationship Id="rId5" Type="http://schemas.openxmlformats.org/officeDocument/2006/relationships/image" Target="../media/image2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8.png"/><Relationship Id="rId4" Type="http://schemas.openxmlformats.org/officeDocument/2006/relationships/image" Target="../media/image3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8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5.xml"/><Relationship Id="rId2" Type="http://schemas.openxmlformats.org/officeDocument/2006/relationships/notesSlide" Target="../notesSlides/notesSlide22.xml"/><Relationship Id="rId3" Type="http://schemas.openxmlformats.org/officeDocument/2006/relationships/hyperlink" Target="mailto:kelly.neighbour@noaa.gov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1" name="Shape 2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" name="Google Shape;2662;p197"/>
          <p:cNvSpPr txBox="1"/>
          <p:nvPr>
            <p:ph type="ctrTitle"/>
          </p:nvPr>
        </p:nvSpPr>
        <p:spPr>
          <a:xfrm>
            <a:off x="867300" y="1065025"/>
            <a:ext cx="7409400" cy="2020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222222"/>
                </a:solidFill>
                <a:highlight>
                  <a:srgbClr val="FFFFFF"/>
                </a:highlight>
                <a:latin typeface="Lexend"/>
                <a:ea typeface="Lexend"/>
                <a:cs typeface="Lexend"/>
                <a:sym typeface="Lexend"/>
              </a:rPr>
              <a:t>Assessment of Operational Airborne-Radar Quality Control Methods for NOAA Hurricane Reconnaissance</a:t>
            </a:r>
            <a:endParaRPr sz="36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663" name="Google Shape;2663;p197"/>
          <p:cNvSpPr txBox="1"/>
          <p:nvPr>
            <p:ph idx="1" type="subTitle"/>
          </p:nvPr>
        </p:nvSpPr>
        <p:spPr>
          <a:xfrm>
            <a:off x="2307600" y="3488825"/>
            <a:ext cx="45288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Kelly Neighbour</a:t>
            </a:r>
            <a:r>
              <a:rPr lang="en"/>
              <a:t>, Paul Reasor, John Gamache</a:t>
            </a:r>
            <a:endParaRPr/>
          </a:p>
        </p:txBody>
      </p:sp>
      <p:sp>
        <p:nvSpPr>
          <p:cNvPr id="2664" name="Google Shape;2664;p197"/>
          <p:cNvSpPr/>
          <p:nvPr/>
        </p:nvSpPr>
        <p:spPr>
          <a:xfrm rot="5400000">
            <a:off x="8167736" y="826076"/>
            <a:ext cx="412889" cy="412889"/>
          </a:xfrm>
          <a:custGeom>
            <a:rect b="b" l="l" r="r" t="t"/>
            <a:pathLst>
              <a:path extrusionOk="0" h="13387" w="13387">
                <a:moveTo>
                  <a:pt x="6694" y="1"/>
                </a:moveTo>
                <a:cubicBezTo>
                  <a:pt x="4918" y="1"/>
                  <a:pt x="3216" y="705"/>
                  <a:pt x="1961" y="1961"/>
                </a:cubicBezTo>
                <a:cubicBezTo>
                  <a:pt x="706" y="3216"/>
                  <a:pt x="1" y="4918"/>
                  <a:pt x="1" y="6694"/>
                </a:cubicBezTo>
                <a:cubicBezTo>
                  <a:pt x="1" y="8468"/>
                  <a:pt x="706" y="10171"/>
                  <a:pt x="1961" y="11426"/>
                </a:cubicBezTo>
                <a:cubicBezTo>
                  <a:pt x="3216" y="12681"/>
                  <a:pt x="4918" y="13387"/>
                  <a:pt x="6694" y="13387"/>
                </a:cubicBezTo>
                <a:cubicBezTo>
                  <a:pt x="8469" y="13387"/>
                  <a:pt x="10171" y="12681"/>
                  <a:pt x="11426" y="11426"/>
                </a:cubicBezTo>
                <a:cubicBezTo>
                  <a:pt x="12681" y="10171"/>
                  <a:pt x="13387" y="8468"/>
                  <a:pt x="13387" y="6694"/>
                </a:cubicBezTo>
                <a:cubicBezTo>
                  <a:pt x="13387" y="4918"/>
                  <a:pt x="12681" y="3216"/>
                  <a:pt x="11426" y="1961"/>
                </a:cubicBezTo>
                <a:cubicBezTo>
                  <a:pt x="10171" y="705"/>
                  <a:pt x="8469" y="1"/>
                  <a:pt x="669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5" name="Google Shape;2665;p197"/>
          <p:cNvSpPr/>
          <p:nvPr/>
        </p:nvSpPr>
        <p:spPr>
          <a:xfrm rot="5400000">
            <a:off x="8288501" y="594374"/>
            <a:ext cx="1479230" cy="1479230"/>
          </a:xfrm>
          <a:custGeom>
            <a:rect b="b" l="l" r="r" t="t"/>
            <a:pathLst>
              <a:path extrusionOk="0" fill="none" h="23032" w="23032">
                <a:moveTo>
                  <a:pt x="23031" y="11516"/>
                </a:moveTo>
                <a:cubicBezTo>
                  <a:pt x="23031" y="14570"/>
                  <a:pt x="21818" y="17499"/>
                  <a:pt x="19659" y="19659"/>
                </a:cubicBezTo>
                <a:cubicBezTo>
                  <a:pt x="17499" y="21818"/>
                  <a:pt x="14569" y="23032"/>
                  <a:pt x="11516" y="23032"/>
                </a:cubicBezTo>
                <a:cubicBezTo>
                  <a:pt x="8462" y="23032"/>
                  <a:pt x="5532" y="21818"/>
                  <a:pt x="3373" y="19659"/>
                </a:cubicBezTo>
                <a:cubicBezTo>
                  <a:pt x="1213" y="17499"/>
                  <a:pt x="1" y="14570"/>
                  <a:pt x="1" y="11516"/>
                </a:cubicBezTo>
                <a:cubicBezTo>
                  <a:pt x="1" y="8462"/>
                  <a:pt x="1213" y="5533"/>
                  <a:pt x="3373" y="3374"/>
                </a:cubicBezTo>
                <a:cubicBezTo>
                  <a:pt x="5532" y="1214"/>
                  <a:pt x="8462" y="0"/>
                  <a:pt x="11516" y="0"/>
                </a:cubicBezTo>
                <a:cubicBezTo>
                  <a:pt x="14569" y="0"/>
                  <a:pt x="17499" y="1214"/>
                  <a:pt x="19659" y="3374"/>
                </a:cubicBezTo>
                <a:cubicBezTo>
                  <a:pt x="21818" y="5533"/>
                  <a:pt x="23031" y="8462"/>
                  <a:pt x="23031" y="11516"/>
                </a:cubicBezTo>
                <a:close/>
              </a:path>
            </a:pathLst>
          </a:custGeom>
          <a:noFill/>
          <a:ln cap="flat" cmpd="sng" w="19050">
            <a:solidFill>
              <a:schemeClr val="dk2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666" name="Google Shape;2666;p197"/>
          <p:cNvGrpSpPr/>
          <p:nvPr/>
        </p:nvGrpSpPr>
        <p:grpSpPr>
          <a:xfrm>
            <a:off x="-837988" y="2640104"/>
            <a:ext cx="1868350" cy="1868337"/>
            <a:chOff x="2353925" y="1007975"/>
            <a:chExt cx="3881075" cy="3881050"/>
          </a:xfrm>
        </p:grpSpPr>
        <p:sp>
          <p:nvSpPr>
            <p:cNvPr id="2667" name="Google Shape;2667;p197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8" name="Google Shape;2668;p197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9" name="Google Shape;2669;p197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0" name="Google Shape;2670;p197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4" name="Shape 2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5" name="Google Shape;2755;p2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485735"/>
            <a:ext cx="9144000" cy="2580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6" name="Google Shape;2756;p206"/>
          <p:cNvPicPr preferRelativeResize="0"/>
          <p:nvPr/>
        </p:nvPicPr>
        <p:blipFill rotWithShape="1">
          <a:blip r:embed="rId4">
            <a:alphaModFix/>
          </a:blip>
          <a:srcRect b="0" l="0" r="0" t="2761"/>
          <a:stretch/>
        </p:blipFill>
        <p:spPr>
          <a:xfrm>
            <a:off x="0" y="0"/>
            <a:ext cx="9144000" cy="2696625"/>
          </a:xfrm>
          <a:prstGeom prst="rect">
            <a:avLst/>
          </a:prstGeom>
          <a:noFill/>
          <a:ln>
            <a:noFill/>
          </a:ln>
        </p:spPr>
      </p:pic>
      <p:sp>
        <p:nvSpPr>
          <p:cNvPr id="2757" name="Google Shape;2757;p206"/>
          <p:cNvSpPr txBox="1"/>
          <p:nvPr/>
        </p:nvSpPr>
        <p:spPr>
          <a:xfrm>
            <a:off x="3582850" y="-9975"/>
            <a:ext cx="1811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rPr>
              <a:t>123300 TM</a:t>
            </a:r>
            <a:endParaRPr b="1" sz="1600">
              <a:solidFill>
                <a:schemeClr val="lt1"/>
              </a:solidFill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58" name="Google Shape;2758;p206"/>
          <p:cNvSpPr txBox="1"/>
          <p:nvPr/>
        </p:nvSpPr>
        <p:spPr>
          <a:xfrm>
            <a:off x="6806100" y="371025"/>
            <a:ext cx="1811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rPr>
              <a:t>Manual</a:t>
            </a:r>
            <a:endParaRPr sz="1600">
              <a:solidFill>
                <a:schemeClr val="lt1"/>
              </a:solidFill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59" name="Google Shape;2759;p206"/>
          <p:cNvSpPr txBox="1"/>
          <p:nvPr/>
        </p:nvSpPr>
        <p:spPr>
          <a:xfrm>
            <a:off x="6806100" y="3019100"/>
            <a:ext cx="1811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rPr>
              <a:t>NOAA-QC</a:t>
            </a:r>
            <a:endParaRPr sz="1600">
              <a:solidFill>
                <a:schemeClr val="lt1"/>
              </a:solidFill>
              <a:latin typeface="Aleo"/>
              <a:ea typeface="Aleo"/>
              <a:cs typeface="Aleo"/>
              <a:sym typeface="Ale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3" name="Shape 2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" name="Google Shape;2764;p2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8600" y="557900"/>
            <a:ext cx="3783401" cy="387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5" name="Google Shape;2765;p207"/>
          <p:cNvSpPr txBox="1"/>
          <p:nvPr/>
        </p:nvSpPr>
        <p:spPr>
          <a:xfrm>
            <a:off x="976800" y="4543275"/>
            <a:ext cx="719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NOAA-QC removed 35.57% of MD and 99.84% of NMD for the 123300Z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TM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 sweep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66" name="Google Shape;2766;p207"/>
          <p:cNvSpPr txBox="1"/>
          <p:nvPr/>
        </p:nvSpPr>
        <p:spPr>
          <a:xfrm>
            <a:off x="1435900" y="157700"/>
            <a:ext cx="248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MD removed by NOAA-QC</a:t>
            </a:r>
            <a:endParaRPr b="1"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67" name="Google Shape;2767;p207"/>
          <p:cNvSpPr txBox="1"/>
          <p:nvPr/>
        </p:nvSpPr>
        <p:spPr>
          <a:xfrm>
            <a:off x="5062775" y="157700"/>
            <a:ext cx="2645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N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MD removed by NOAA-QC</a:t>
            </a:r>
            <a:endParaRPr b="1">
              <a:latin typeface="Aleo"/>
              <a:ea typeface="Aleo"/>
              <a:cs typeface="Aleo"/>
              <a:sym typeface="Aleo"/>
            </a:endParaRPr>
          </a:p>
        </p:txBody>
      </p:sp>
      <p:pic>
        <p:nvPicPr>
          <p:cNvPr id="2768" name="Google Shape;2768;p20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557929"/>
            <a:ext cx="3783401" cy="38752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2" name="Shape 2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3" name="Google Shape;2773;p20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Lexend"/>
                <a:ea typeface="Lexend"/>
                <a:cs typeface="Lexend"/>
                <a:sym typeface="Lexend"/>
              </a:rPr>
              <a:t>Results</a:t>
            </a:r>
            <a:endParaRPr sz="30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774" name="Google Shape;2774;p208"/>
          <p:cNvSpPr/>
          <p:nvPr/>
        </p:nvSpPr>
        <p:spPr>
          <a:xfrm>
            <a:off x="3047525" y="1250525"/>
            <a:ext cx="2429100" cy="633900"/>
          </a:xfrm>
          <a:prstGeom prst="rect">
            <a:avLst/>
          </a:prstGeom>
          <a:solidFill>
            <a:schemeClr val="accent2"/>
          </a:solidFill>
          <a:ln cap="flat" cmpd="sng" w="19050">
            <a:solidFill>
              <a:srgbClr val="19191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NOAA-QC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 Predicted NMD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(removed)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75" name="Google Shape;2775;p208"/>
          <p:cNvSpPr/>
          <p:nvPr/>
        </p:nvSpPr>
        <p:spPr>
          <a:xfrm>
            <a:off x="5476625" y="1246900"/>
            <a:ext cx="2382000" cy="633900"/>
          </a:xfrm>
          <a:prstGeom prst="rect">
            <a:avLst/>
          </a:prstGeom>
          <a:solidFill>
            <a:schemeClr val="accent2"/>
          </a:solidFill>
          <a:ln cap="flat" cmpd="sng" w="19050">
            <a:solidFill>
              <a:srgbClr val="19191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NOAA-QC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 Predicted MD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(kept)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76" name="Google Shape;2776;p208"/>
          <p:cNvSpPr/>
          <p:nvPr/>
        </p:nvSpPr>
        <p:spPr>
          <a:xfrm>
            <a:off x="1390925" y="1884425"/>
            <a:ext cx="1656600" cy="683700"/>
          </a:xfrm>
          <a:prstGeom prst="rect">
            <a:avLst/>
          </a:prstGeom>
          <a:solidFill>
            <a:schemeClr val="accent2"/>
          </a:solidFill>
          <a:ln cap="flat" cmpd="sng" w="19050">
            <a:solidFill>
              <a:srgbClr val="19191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Manually Determined NMD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77" name="Google Shape;2777;p208"/>
          <p:cNvSpPr/>
          <p:nvPr/>
        </p:nvSpPr>
        <p:spPr>
          <a:xfrm>
            <a:off x="1390925" y="2568125"/>
            <a:ext cx="1656600" cy="683700"/>
          </a:xfrm>
          <a:prstGeom prst="rect">
            <a:avLst/>
          </a:prstGeom>
          <a:solidFill>
            <a:schemeClr val="accent2"/>
          </a:solidFill>
          <a:ln cap="flat" cmpd="sng" w="19050">
            <a:solidFill>
              <a:srgbClr val="19191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Manually Determined MD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78" name="Google Shape;2778;p208"/>
          <p:cNvSpPr/>
          <p:nvPr/>
        </p:nvSpPr>
        <p:spPr>
          <a:xfrm>
            <a:off x="3047525" y="1884425"/>
            <a:ext cx="2429100" cy="683700"/>
          </a:xfrm>
          <a:prstGeom prst="rect">
            <a:avLst/>
          </a:prstGeom>
          <a:solidFill>
            <a:srgbClr val="00FF00"/>
          </a:solidFill>
          <a:ln cap="flat" cmpd="sng" w="19050">
            <a:solidFill>
              <a:srgbClr val="19191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2,025,007 (99.03%)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Aleo"/>
                <a:ea typeface="Aleo"/>
                <a:cs typeface="Aleo"/>
                <a:sym typeface="Aleo"/>
              </a:rPr>
              <a:t>NMD that was correctly removed by NOAA-QC</a:t>
            </a:r>
            <a:endParaRPr sz="1100"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79" name="Google Shape;2779;p208"/>
          <p:cNvSpPr/>
          <p:nvPr/>
        </p:nvSpPr>
        <p:spPr>
          <a:xfrm>
            <a:off x="5476625" y="2571750"/>
            <a:ext cx="2382000" cy="683700"/>
          </a:xfrm>
          <a:prstGeom prst="rect">
            <a:avLst/>
          </a:prstGeom>
          <a:solidFill>
            <a:srgbClr val="00FF00"/>
          </a:solidFill>
          <a:ln cap="flat" cmpd="sng" w="19050">
            <a:solidFill>
              <a:srgbClr val="19191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7,384,849 (74.02%)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Aleo"/>
                <a:ea typeface="Aleo"/>
                <a:cs typeface="Aleo"/>
                <a:sym typeface="Aleo"/>
              </a:rPr>
              <a:t>MD that was correctly kept by NOAA-QC</a:t>
            </a:r>
            <a:endParaRPr sz="1100"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80" name="Google Shape;2780;p208"/>
          <p:cNvSpPr/>
          <p:nvPr/>
        </p:nvSpPr>
        <p:spPr>
          <a:xfrm>
            <a:off x="3047525" y="2571750"/>
            <a:ext cx="2429100" cy="6837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rgbClr val="19191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2,592,397 (25.98%)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Aleo"/>
                <a:ea typeface="Aleo"/>
                <a:cs typeface="Aleo"/>
                <a:sym typeface="Aleo"/>
              </a:rPr>
              <a:t>MD that was incorrectly removed by NOAA-QC</a:t>
            </a:r>
            <a:endParaRPr sz="1100"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81" name="Google Shape;2781;p208"/>
          <p:cNvSpPr/>
          <p:nvPr/>
        </p:nvSpPr>
        <p:spPr>
          <a:xfrm>
            <a:off x="5476625" y="1884425"/>
            <a:ext cx="2382000" cy="683700"/>
          </a:xfrm>
          <a:prstGeom prst="rect">
            <a:avLst/>
          </a:prstGeom>
          <a:solidFill>
            <a:srgbClr val="FF0000"/>
          </a:solidFill>
          <a:ln cap="flat" cmpd="sng" w="19050">
            <a:solidFill>
              <a:srgbClr val="19191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19,884 (0.97%)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Aleo"/>
                <a:ea typeface="Aleo"/>
                <a:cs typeface="Aleo"/>
                <a:sym typeface="Aleo"/>
              </a:rPr>
              <a:t>NMD that was incorrectly kept by NOAA-QC</a:t>
            </a:r>
            <a:endParaRPr sz="1100"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82" name="Google Shape;2782;p208"/>
          <p:cNvSpPr txBox="1"/>
          <p:nvPr/>
        </p:nvSpPr>
        <p:spPr>
          <a:xfrm>
            <a:off x="557900" y="1017725"/>
            <a:ext cx="1962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Fiona 20220918H1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123041-125227 UTC</a:t>
            </a:r>
            <a:endParaRPr b="1"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83" name="Google Shape;2783;p208"/>
          <p:cNvSpPr txBox="1"/>
          <p:nvPr/>
        </p:nvSpPr>
        <p:spPr>
          <a:xfrm>
            <a:off x="1832375" y="3763526"/>
            <a:ext cx="2233500" cy="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74747"/>
                </a:solidFill>
                <a:latin typeface="Aleo"/>
                <a:ea typeface="Aleo"/>
                <a:cs typeface="Aleo"/>
                <a:sym typeface="Aleo"/>
              </a:rPr>
              <a:t>Overall performance of NOAA-QC on this case</a:t>
            </a:r>
            <a:endParaRPr sz="1200">
              <a:solidFill>
                <a:srgbClr val="474747"/>
              </a:solidFill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84" name="Google Shape;2784;p208"/>
          <p:cNvSpPr txBox="1"/>
          <p:nvPr/>
        </p:nvSpPr>
        <p:spPr>
          <a:xfrm>
            <a:off x="1832375" y="3525050"/>
            <a:ext cx="22335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91919"/>
                </a:solidFill>
                <a:latin typeface="Aleo"/>
                <a:ea typeface="Aleo"/>
                <a:cs typeface="Aleo"/>
                <a:sym typeface="Aleo"/>
              </a:rPr>
              <a:t>Accuracy: 78.27%</a:t>
            </a:r>
            <a:endParaRPr sz="1800">
              <a:solidFill>
                <a:srgbClr val="191919"/>
              </a:solidFill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85" name="Google Shape;2785;p208"/>
          <p:cNvSpPr txBox="1"/>
          <p:nvPr/>
        </p:nvSpPr>
        <p:spPr>
          <a:xfrm>
            <a:off x="5006475" y="3525050"/>
            <a:ext cx="22335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91919"/>
                </a:solidFill>
                <a:latin typeface="Aleo"/>
                <a:ea typeface="Aleo"/>
                <a:cs typeface="Aleo"/>
                <a:sym typeface="Aleo"/>
              </a:rPr>
              <a:t>Precision: 43.86%</a:t>
            </a:r>
            <a:endParaRPr sz="1800">
              <a:solidFill>
                <a:srgbClr val="191919"/>
              </a:solidFill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86" name="Google Shape;2786;p208"/>
          <p:cNvSpPr txBox="1"/>
          <p:nvPr/>
        </p:nvSpPr>
        <p:spPr>
          <a:xfrm>
            <a:off x="1524725" y="4439475"/>
            <a:ext cx="9900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Accuracy =</a:t>
            </a:r>
            <a:endParaRPr sz="1200">
              <a:solidFill>
                <a:schemeClr val="dk1"/>
              </a:solidFill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87" name="Google Shape;2787;p208"/>
          <p:cNvSpPr txBox="1"/>
          <p:nvPr/>
        </p:nvSpPr>
        <p:spPr>
          <a:xfrm>
            <a:off x="2362325" y="4310700"/>
            <a:ext cx="20112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Total correct predictions</a:t>
            </a:r>
            <a:endParaRPr sz="1200">
              <a:solidFill>
                <a:schemeClr val="dk1"/>
              </a:solidFill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88" name="Google Shape;2788;p208"/>
          <p:cNvSpPr txBox="1"/>
          <p:nvPr/>
        </p:nvSpPr>
        <p:spPr>
          <a:xfrm>
            <a:off x="2831525" y="4567900"/>
            <a:ext cx="10728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Overall total</a:t>
            </a:r>
            <a:endParaRPr sz="1200">
              <a:solidFill>
                <a:schemeClr val="dk1"/>
              </a:solidFill>
              <a:latin typeface="Aleo"/>
              <a:ea typeface="Aleo"/>
              <a:cs typeface="Aleo"/>
              <a:sym typeface="Aleo"/>
            </a:endParaRPr>
          </a:p>
        </p:txBody>
      </p:sp>
      <p:cxnSp>
        <p:nvCxnSpPr>
          <p:cNvPr id="2789" name="Google Shape;2789;p208"/>
          <p:cNvCxnSpPr/>
          <p:nvPr/>
        </p:nvCxnSpPr>
        <p:spPr>
          <a:xfrm>
            <a:off x="2525975" y="4617000"/>
            <a:ext cx="1683900" cy="8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90" name="Google Shape;2790;p208"/>
          <p:cNvSpPr txBox="1"/>
          <p:nvPr/>
        </p:nvSpPr>
        <p:spPr>
          <a:xfrm>
            <a:off x="5006475" y="3763526"/>
            <a:ext cx="2233500" cy="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74747"/>
                </a:solidFill>
                <a:latin typeface="Aleo"/>
                <a:ea typeface="Aleo"/>
                <a:cs typeface="Aleo"/>
                <a:sym typeface="Aleo"/>
              </a:rPr>
              <a:t>Accuracy of NOAA-QC’s predictions of NMD</a:t>
            </a:r>
            <a:endParaRPr sz="1200">
              <a:solidFill>
                <a:srgbClr val="474747"/>
              </a:solidFill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91" name="Google Shape;2791;p208"/>
          <p:cNvSpPr txBox="1"/>
          <p:nvPr/>
        </p:nvSpPr>
        <p:spPr>
          <a:xfrm>
            <a:off x="4698825" y="4412975"/>
            <a:ext cx="9900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Precision =</a:t>
            </a:r>
            <a:endParaRPr sz="1200">
              <a:solidFill>
                <a:schemeClr val="dk1"/>
              </a:solidFill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92" name="Google Shape;2792;p208"/>
          <p:cNvSpPr txBox="1"/>
          <p:nvPr/>
        </p:nvSpPr>
        <p:spPr>
          <a:xfrm>
            <a:off x="5536425" y="4284200"/>
            <a:ext cx="20112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Correct NMD predictions</a:t>
            </a:r>
            <a:endParaRPr sz="1200">
              <a:solidFill>
                <a:schemeClr val="dk1"/>
              </a:solidFill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93" name="Google Shape;2793;p208"/>
          <p:cNvSpPr txBox="1"/>
          <p:nvPr/>
        </p:nvSpPr>
        <p:spPr>
          <a:xfrm>
            <a:off x="5560875" y="4541400"/>
            <a:ext cx="19623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Aleo"/>
                <a:ea typeface="Aleo"/>
                <a:cs typeface="Aleo"/>
                <a:sym typeface="Aleo"/>
              </a:rPr>
              <a:t>Total NMD predictions</a:t>
            </a:r>
            <a:endParaRPr sz="1200">
              <a:solidFill>
                <a:schemeClr val="dk1"/>
              </a:solidFill>
              <a:latin typeface="Aleo"/>
              <a:ea typeface="Aleo"/>
              <a:cs typeface="Aleo"/>
              <a:sym typeface="Aleo"/>
            </a:endParaRPr>
          </a:p>
        </p:txBody>
      </p:sp>
      <p:cxnSp>
        <p:nvCxnSpPr>
          <p:cNvPr id="2794" name="Google Shape;2794;p208"/>
          <p:cNvCxnSpPr/>
          <p:nvPr/>
        </p:nvCxnSpPr>
        <p:spPr>
          <a:xfrm>
            <a:off x="5675450" y="4589900"/>
            <a:ext cx="1757400" cy="5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8" name="Shape 2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9" name="Google Shape;2799;p209"/>
          <p:cNvPicPr preferRelativeResize="0"/>
          <p:nvPr/>
        </p:nvPicPr>
        <p:blipFill rotWithShape="1">
          <a:blip r:embed="rId3">
            <a:alphaModFix/>
          </a:blip>
          <a:srcRect b="0" l="49957" r="0" t="0"/>
          <a:stretch/>
        </p:blipFill>
        <p:spPr>
          <a:xfrm>
            <a:off x="6169200" y="2905925"/>
            <a:ext cx="2349252" cy="2237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0" name="Google Shape;2800;p209"/>
          <p:cNvPicPr preferRelativeResize="0"/>
          <p:nvPr/>
        </p:nvPicPr>
        <p:blipFill rotWithShape="1">
          <a:blip r:embed="rId4">
            <a:alphaModFix/>
          </a:blip>
          <a:srcRect b="0" l="50231" r="0" t="0"/>
          <a:stretch/>
        </p:blipFill>
        <p:spPr>
          <a:xfrm>
            <a:off x="1074226" y="2899786"/>
            <a:ext cx="2349252" cy="2249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1" name="Google Shape;2801;p209"/>
          <p:cNvPicPr preferRelativeResize="0"/>
          <p:nvPr/>
        </p:nvPicPr>
        <p:blipFill rotWithShape="1">
          <a:blip r:embed="rId5">
            <a:alphaModFix/>
          </a:blip>
          <a:srcRect b="0" l="0" r="50231" t="0"/>
          <a:stretch/>
        </p:blipFill>
        <p:spPr>
          <a:xfrm>
            <a:off x="3621713" y="662198"/>
            <a:ext cx="2349252" cy="2249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2" name="Google Shape;2802;p209"/>
          <p:cNvPicPr preferRelativeResize="0"/>
          <p:nvPr/>
        </p:nvPicPr>
        <p:blipFill rotWithShape="1">
          <a:blip r:embed="rId3">
            <a:alphaModFix/>
          </a:blip>
          <a:srcRect b="0" l="0" r="49957" t="0"/>
          <a:stretch/>
        </p:blipFill>
        <p:spPr>
          <a:xfrm>
            <a:off x="6169200" y="668338"/>
            <a:ext cx="2349252" cy="2237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3" name="Google Shape;2803;p209"/>
          <p:cNvPicPr preferRelativeResize="0"/>
          <p:nvPr/>
        </p:nvPicPr>
        <p:blipFill rotWithShape="1">
          <a:blip r:embed="rId4">
            <a:alphaModFix/>
          </a:blip>
          <a:srcRect b="0" l="0" r="50231" t="0"/>
          <a:stretch/>
        </p:blipFill>
        <p:spPr>
          <a:xfrm>
            <a:off x="1074225" y="662198"/>
            <a:ext cx="2349252" cy="2249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4" name="Google Shape;2804;p209"/>
          <p:cNvPicPr preferRelativeResize="0"/>
          <p:nvPr/>
        </p:nvPicPr>
        <p:blipFill rotWithShape="1">
          <a:blip r:embed="rId5">
            <a:alphaModFix/>
          </a:blip>
          <a:srcRect b="0" l="50231" r="0" t="0"/>
          <a:stretch/>
        </p:blipFill>
        <p:spPr>
          <a:xfrm>
            <a:off x="3621713" y="2899773"/>
            <a:ext cx="2349252" cy="2249890"/>
          </a:xfrm>
          <a:prstGeom prst="rect">
            <a:avLst/>
          </a:prstGeom>
          <a:noFill/>
          <a:ln>
            <a:noFill/>
          </a:ln>
        </p:spPr>
      </p:pic>
      <p:sp>
        <p:nvSpPr>
          <p:cNvPr id="2805" name="Google Shape;2805;p209"/>
          <p:cNvSpPr txBox="1"/>
          <p:nvPr/>
        </p:nvSpPr>
        <p:spPr>
          <a:xfrm>
            <a:off x="1607150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Manual QC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06" name="Google Shape;2806;p209"/>
          <p:cNvSpPr txBox="1"/>
          <p:nvPr/>
        </p:nvSpPr>
        <p:spPr>
          <a:xfrm>
            <a:off x="453075" y="137800"/>
            <a:ext cx="1077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Aleo"/>
                <a:ea typeface="Aleo"/>
                <a:cs typeface="Aleo"/>
                <a:sym typeface="Aleo"/>
              </a:rPr>
              <a:t>0.5 km</a:t>
            </a:r>
            <a:endParaRPr b="1" sz="1800"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07" name="Google Shape;2807;p209"/>
          <p:cNvSpPr txBox="1"/>
          <p:nvPr/>
        </p:nvSpPr>
        <p:spPr>
          <a:xfrm rot="-5400000">
            <a:off x="87675" y="3775900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Wind Speed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08" name="Google Shape;2808;p209"/>
          <p:cNvSpPr txBox="1"/>
          <p:nvPr/>
        </p:nvSpPr>
        <p:spPr>
          <a:xfrm rot="-5400000">
            <a:off x="87675" y="1587038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Reflectivity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09" name="Google Shape;2809;p209"/>
          <p:cNvSpPr txBox="1"/>
          <p:nvPr/>
        </p:nvSpPr>
        <p:spPr>
          <a:xfrm>
            <a:off x="6702125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Difference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10" name="Google Shape;2810;p209"/>
          <p:cNvSpPr txBox="1"/>
          <p:nvPr/>
        </p:nvSpPr>
        <p:spPr>
          <a:xfrm>
            <a:off x="4154638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NOAA-QC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4" name="Shape 2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5" name="Google Shape;2815;p210"/>
          <p:cNvPicPr preferRelativeResize="0"/>
          <p:nvPr/>
        </p:nvPicPr>
        <p:blipFill rotWithShape="1">
          <a:blip r:embed="rId3">
            <a:alphaModFix/>
          </a:blip>
          <a:srcRect b="0" l="49927" r="0" t="0"/>
          <a:stretch/>
        </p:blipFill>
        <p:spPr>
          <a:xfrm>
            <a:off x="6169200" y="2906601"/>
            <a:ext cx="2349252" cy="2236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6" name="Google Shape;2816;p210"/>
          <p:cNvPicPr preferRelativeResize="0"/>
          <p:nvPr/>
        </p:nvPicPr>
        <p:blipFill rotWithShape="1">
          <a:blip r:embed="rId3">
            <a:alphaModFix/>
          </a:blip>
          <a:srcRect b="0" l="0" r="49927" t="0"/>
          <a:stretch/>
        </p:blipFill>
        <p:spPr>
          <a:xfrm>
            <a:off x="6169200" y="669038"/>
            <a:ext cx="2349252" cy="2236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7" name="Google Shape;2817;p210"/>
          <p:cNvPicPr preferRelativeResize="0"/>
          <p:nvPr/>
        </p:nvPicPr>
        <p:blipFill rotWithShape="1">
          <a:blip r:embed="rId4">
            <a:alphaModFix/>
          </a:blip>
          <a:srcRect b="0" l="50064" r="0" t="0"/>
          <a:stretch/>
        </p:blipFill>
        <p:spPr>
          <a:xfrm>
            <a:off x="3621712" y="2903500"/>
            <a:ext cx="2349252" cy="2242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8" name="Google Shape;2818;p210"/>
          <p:cNvPicPr preferRelativeResize="0"/>
          <p:nvPr/>
        </p:nvPicPr>
        <p:blipFill rotWithShape="1">
          <a:blip r:embed="rId4">
            <a:alphaModFix/>
          </a:blip>
          <a:srcRect b="0" l="0" r="50064" t="0"/>
          <a:stretch/>
        </p:blipFill>
        <p:spPr>
          <a:xfrm>
            <a:off x="3621712" y="665925"/>
            <a:ext cx="2349252" cy="2242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9" name="Google Shape;2819;p210"/>
          <p:cNvPicPr preferRelativeResize="0"/>
          <p:nvPr/>
        </p:nvPicPr>
        <p:blipFill rotWithShape="1">
          <a:blip r:embed="rId5">
            <a:alphaModFix/>
          </a:blip>
          <a:srcRect b="0" l="50159" r="0" t="0"/>
          <a:stretch/>
        </p:blipFill>
        <p:spPr>
          <a:xfrm>
            <a:off x="1074225" y="2901374"/>
            <a:ext cx="2349252" cy="2246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0" name="Google Shape;2820;p210"/>
          <p:cNvPicPr preferRelativeResize="0"/>
          <p:nvPr/>
        </p:nvPicPr>
        <p:blipFill rotWithShape="1">
          <a:blip r:embed="rId5">
            <a:alphaModFix/>
          </a:blip>
          <a:srcRect b="0" l="0" r="50159" t="0"/>
          <a:stretch/>
        </p:blipFill>
        <p:spPr>
          <a:xfrm>
            <a:off x="1074225" y="663799"/>
            <a:ext cx="2349252" cy="2246702"/>
          </a:xfrm>
          <a:prstGeom prst="rect">
            <a:avLst/>
          </a:prstGeom>
          <a:noFill/>
          <a:ln>
            <a:noFill/>
          </a:ln>
        </p:spPr>
      </p:pic>
      <p:sp>
        <p:nvSpPr>
          <p:cNvPr id="2821" name="Google Shape;2821;p210"/>
          <p:cNvSpPr txBox="1"/>
          <p:nvPr/>
        </p:nvSpPr>
        <p:spPr>
          <a:xfrm>
            <a:off x="1607150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Manual QC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22" name="Google Shape;2822;p210"/>
          <p:cNvSpPr txBox="1"/>
          <p:nvPr/>
        </p:nvSpPr>
        <p:spPr>
          <a:xfrm>
            <a:off x="529275" y="137800"/>
            <a:ext cx="1077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Aleo"/>
                <a:ea typeface="Aleo"/>
                <a:cs typeface="Aleo"/>
                <a:sym typeface="Aleo"/>
              </a:rPr>
              <a:t>1 km</a:t>
            </a:r>
            <a:endParaRPr b="1" sz="1800"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23" name="Google Shape;2823;p210"/>
          <p:cNvSpPr txBox="1"/>
          <p:nvPr/>
        </p:nvSpPr>
        <p:spPr>
          <a:xfrm rot="-5400000">
            <a:off x="87675" y="3775900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Wind Speed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24" name="Google Shape;2824;p210"/>
          <p:cNvSpPr txBox="1"/>
          <p:nvPr/>
        </p:nvSpPr>
        <p:spPr>
          <a:xfrm rot="-5400000">
            <a:off x="87675" y="1587038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Reflectivity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25" name="Google Shape;2825;p210"/>
          <p:cNvSpPr txBox="1"/>
          <p:nvPr/>
        </p:nvSpPr>
        <p:spPr>
          <a:xfrm>
            <a:off x="6702125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Difference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26" name="Google Shape;2826;p210"/>
          <p:cNvSpPr txBox="1"/>
          <p:nvPr/>
        </p:nvSpPr>
        <p:spPr>
          <a:xfrm>
            <a:off x="4154625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NOAA-QC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0" name="Shape 2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1" name="Google Shape;2831;p211"/>
          <p:cNvPicPr preferRelativeResize="0"/>
          <p:nvPr/>
        </p:nvPicPr>
        <p:blipFill rotWithShape="1">
          <a:blip r:embed="rId3">
            <a:alphaModFix/>
          </a:blip>
          <a:srcRect b="0" l="49852" r="0" t="0"/>
          <a:stretch/>
        </p:blipFill>
        <p:spPr>
          <a:xfrm>
            <a:off x="1074225" y="2908275"/>
            <a:ext cx="2349252" cy="2232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2" name="Google Shape;2832;p211"/>
          <p:cNvPicPr preferRelativeResize="0"/>
          <p:nvPr/>
        </p:nvPicPr>
        <p:blipFill rotWithShape="1">
          <a:blip r:embed="rId4">
            <a:alphaModFix/>
          </a:blip>
          <a:srcRect b="0" l="0" r="49847" t="0"/>
          <a:stretch/>
        </p:blipFill>
        <p:spPr>
          <a:xfrm>
            <a:off x="6169200" y="670824"/>
            <a:ext cx="2349252" cy="2232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3" name="Google Shape;2833;p211"/>
          <p:cNvPicPr preferRelativeResize="0"/>
          <p:nvPr/>
        </p:nvPicPr>
        <p:blipFill rotWithShape="1">
          <a:blip r:embed="rId4">
            <a:alphaModFix/>
          </a:blip>
          <a:srcRect b="0" l="50017" r="0" t="0"/>
          <a:stretch/>
        </p:blipFill>
        <p:spPr>
          <a:xfrm>
            <a:off x="6169200" y="2904544"/>
            <a:ext cx="2349252" cy="2240356"/>
          </a:xfrm>
          <a:prstGeom prst="rect">
            <a:avLst/>
          </a:prstGeom>
          <a:noFill/>
          <a:ln>
            <a:noFill/>
          </a:ln>
        </p:spPr>
      </p:pic>
      <p:sp>
        <p:nvSpPr>
          <p:cNvPr id="2834" name="Google Shape;2834;p211"/>
          <p:cNvSpPr txBox="1"/>
          <p:nvPr/>
        </p:nvSpPr>
        <p:spPr>
          <a:xfrm>
            <a:off x="1607150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Manual QC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35" name="Google Shape;2835;p211"/>
          <p:cNvSpPr txBox="1"/>
          <p:nvPr/>
        </p:nvSpPr>
        <p:spPr>
          <a:xfrm>
            <a:off x="529275" y="137800"/>
            <a:ext cx="1077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Aleo"/>
                <a:ea typeface="Aleo"/>
                <a:cs typeface="Aleo"/>
                <a:sym typeface="Aleo"/>
              </a:rPr>
              <a:t>4 km</a:t>
            </a:r>
            <a:endParaRPr b="1" sz="1800"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36" name="Google Shape;2836;p211"/>
          <p:cNvSpPr txBox="1"/>
          <p:nvPr/>
        </p:nvSpPr>
        <p:spPr>
          <a:xfrm rot="-5400000">
            <a:off x="87675" y="3775900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Wind Speed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37" name="Google Shape;2837;p211"/>
          <p:cNvSpPr txBox="1"/>
          <p:nvPr/>
        </p:nvSpPr>
        <p:spPr>
          <a:xfrm rot="-5400000">
            <a:off x="87675" y="1587038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Reflectivity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38" name="Google Shape;2838;p211"/>
          <p:cNvSpPr txBox="1"/>
          <p:nvPr/>
        </p:nvSpPr>
        <p:spPr>
          <a:xfrm>
            <a:off x="6702125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Difference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39" name="Google Shape;2839;p211"/>
          <p:cNvSpPr txBox="1"/>
          <p:nvPr/>
        </p:nvSpPr>
        <p:spPr>
          <a:xfrm>
            <a:off x="4154638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NOAA-QC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pic>
        <p:nvPicPr>
          <p:cNvPr id="2840" name="Google Shape;2840;p211"/>
          <p:cNvPicPr preferRelativeResize="0"/>
          <p:nvPr/>
        </p:nvPicPr>
        <p:blipFill rotWithShape="1">
          <a:blip r:embed="rId3">
            <a:alphaModFix/>
          </a:blip>
          <a:srcRect b="0" l="0" r="49852" t="0"/>
          <a:stretch/>
        </p:blipFill>
        <p:spPr>
          <a:xfrm>
            <a:off x="1074225" y="670690"/>
            <a:ext cx="2349252" cy="2232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1" name="Google Shape;2841;p211"/>
          <p:cNvPicPr preferRelativeResize="0"/>
          <p:nvPr/>
        </p:nvPicPr>
        <p:blipFill rotWithShape="1">
          <a:blip r:embed="rId5">
            <a:alphaModFix/>
          </a:blip>
          <a:srcRect b="0" l="0" r="49984" t="0"/>
          <a:stretch/>
        </p:blipFill>
        <p:spPr>
          <a:xfrm>
            <a:off x="3621712" y="667719"/>
            <a:ext cx="2349252" cy="22388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2" name="Google Shape;2842;p211"/>
          <p:cNvPicPr preferRelativeResize="0"/>
          <p:nvPr/>
        </p:nvPicPr>
        <p:blipFill rotWithShape="1">
          <a:blip r:embed="rId5">
            <a:alphaModFix/>
          </a:blip>
          <a:srcRect b="0" l="49984" r="0" t="0"/>
          <a:stretch/>
        </p:blipFill>
        <p:spPr>
          <a:xfrm>
            <a:off x="3621714" y="2905294"/>
            <a:ext cx="2349252" cy="22388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6" name="Shape 2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7" name="Google Shape;2847;p212"/>
          <p:cNvSpPr txBox="1"/>
          <p:nvPr/>
        </p:nvSpPr>
        <p:spPr>
          <a:xfrm>
            <a:off x="1607150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Manual QC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48" name="Google Shape;2848;p212"/>
          <p:cNvSpPr txBox="1"/>
          <p:nvPr/>
        </p:nvSpPr>
        <p:spPr>
          <a:xfrm>
            <a:off x="529275" y="137800"/>
            <a:ext cx="1077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Aleo"/>
                <a:ea typeface="Aleo"/>
                <a:cs typeface="Aleo"/>
                <a:sym typeface="Aleo"/>
              </a:rPr>
              <a:t>7 km</a:t>
            </a:r>
            <a:endParaRPr b="1" sz="1800"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49" name="Google Shape;2849;p212"/>
          <p:cNvSpPr txBox="1"/>
          <p:nvPr/>
        </p:nvSpPr>
        <p:spPr>
          <a:xfrm rot="-5400000">
            <a:off x="87675" y="3775900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Wind Speed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50" name="Google Shape;2850;p212"/>
          <p:cNvSpPr txBox="1"/>
          <p:nvPr/>
        </p:nvSpPr>
        <p:spPr>
          <a:xfrm rot="-5400000">
            <a:off x="87675" y="1587038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Reflectivity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51" name="Google Shape;2851;p212"/>
          <p:cNvSpPr txBox="1"/>
          <p:nvPr/>
        </p:nvSpPr>
        <p:spPr>
          <a:xfrm>
            <a:off x="6702125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Difference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52" name="Google Shape;2852;p212"/>
          <p:cNvSpPr txBox="1"/>
          <p:nvPr/>
        </p:nvSpPr>
        <p:spPr>
          <a:xfrm>
            <a:off x="4154638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NOAA-QC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pic>
        <p:nvPicPr>
          <p:cNvPr id="2853" name="Google Shape;2853;p212"/>
          <p:cNvPicPr preferRelativeResize="0"/>
          <p:nvPr/>
        </p:nvPicPr>
        <p:blipFill rotWithShape="1">
          <a:blip r:embed="rId3">
            <a:alphaModFix/>
          </a:blip>
          <a:srcRect b="0" l="0" r="49952" t="0"/>
          <a:stretch/>
        </p:blipFill>
        <p:spPr>
          <a:xfrm>
            <a:off x="6169200" y="668463"/>
            <a:ext cx="2349252" cy="2237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4" name="Google Shape;2854;p212"/>
          <p:cNvPicPr preferRelativeResize="0"/>
          <p:nvPr/>
        </p:nvPicPr>
        <p:blipFill rotWithShape="1">
          <a:blip r:embed="rId3">
            <a:alphaModFix/>
          </a:blip>
          <a:srcRect b="0" l="49952" r="0" t="0"/>
          <a:stretch/>
        </p:blipFill>
        <p:spPr>
          <a:xfrm>
            <a:off x="6169200" y="2906038"/>
            <a:ext cx="2349252" cy="2237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5" name="Google Shape;2855;p212"/>
          <p:cNvPicPr preferRelativeResize="0"/>
          <p:nvPr/>
        </p:nvPicPr>
        <p:blipFill rotWithShape="1">
          <a:blip r:embed="rId4">
            <a:alphaModFix/>
          </a:blip>
          <a:srcRect b="0" l="0" r="50059" t="0"/>
          <a:stretch/>
        </p:blipFill>
        <p:spPr>
          <a:xfrm>
            <a:off x="1074225" y="666050"/>
            <a:ext cx="2349252" cy="2242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6" name="Google Shape;2856;p212"/>
          <p:cNvPicPr preferRelativeResize="0"/>
          <p:nvPr/>
        </p:nvPicPr>
        <p:blipFill rotWithShape="1">
          <a:blip r:embed="rId4">
            <a:alphaModFix/>
          </a:blip>
          <a:srcRect b="0" l="50059" r="0" t="0"/>
          <a:stretch/>
        </p:blipFill>
        <p:spPr>
          <a:xfrm>
            <a:off x="1074225" y="2903627"/>
            <a:ext cx="2349252" cy="2242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7" name="Google Shape;2857;p212"/>
          <p:cNvPicPr preferRelativeResize="0"/>
          <p:nvPr/>
        </p:nvPicPr>
        <p:blipFill rotWithShape="1">
          <a:blip r:embed="rId5">
            <a:alphaModFix/>
          </a:blip>
          <a:srcRect b="0" l="0" r="50097" t="0"/>
          <a:stretch/>
        </p:blipFill>
        <p:spPr>
          <a:xfrm>
            <a:off x="3621712" y="665212"/>
            <a:ext cx="2349252" cy="2243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8" name="Google Shape;2858;p212"/>
          <p:cNvPicPr preferRelativeResize="0"/>
          <p:nvPr/>
        </p:nvPicPr>
        <p:blipFill rotWithShape="1">
          <a:blip r:embed="rId5">
            <a:alphaModFix/>
          </a:blip>
          <a:srcRect b="0" l="50097" r="0" t="0"/>
          <a:stretch/>
        </p:blipFill>
        <p:spPr>
          <a:xfrm>
            <a:off x="3621712" y="2902800"/>
            <a:ext cx="2349252" cy="22438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2" name="Shape 2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3" name="Google Shape;2863;p213"/>
          <p:cNvSpPr txBox="1"/>
          <p:nvPr/>
        </p:nvSpPr>
        <p:spPr>
          <a:xfrm>
            <a:off x="1607150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Manual QC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64" name="Google Shape;2864;p213"/>
          <p:cNvSpPr txBox="1"/>
          <p:nvPr/>
        </p:nvSpPr>
        <p:spPr>
          <a:xfrm>
            <a:off x="529275" y="137800"/>
            <a:ext cx="1077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Aleo"/>
                <a:ea typeface="Aleo"/>
                <a:cs typeface="Aleo"/>
                <a:sym typeface="Aleo"/>
              </a:rPr>
              <a:t>10 km</a:t>
            </a:r>
            <a:endParaRPr b="1" sz="1800"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65" name="Google Shape;2865;p213"/>
          <p:cNvSpPr txBox="1"/>
          <p:nvPr/>
        </p:nvSpPr>
        <p:spPr>
          <a:xfrm rot="-5400000">
            <a:off x="87675" y="3775900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Wind Speed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66" name="Google Shape;2866;p213"/>
          <p:cNvSpPr txBox="1"/>
          <p:nvPr/>
        </p:nvSpPr>
        <p:spPr>
          <a:xfrm rot="-5400000">
            <a:off x="87675" y="1587038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Reflectivity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67" name="Google Shape;2867;p213"/>
          <p:cNvSpPr txBox="1"/>
          <p:nvPr/>
        </p:nvSpPr>
        <p:spPr>
          <a:xfrm>
            <a:off x="6702125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Difference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68" name="Google Shape;2868;p213"/>
          <p:cNvSpPr txBox="1"/>
          <p:nvPr/>
        </p:nvSpPr>
        <p:spPr>
          <a:xfrm>
            <a:off x="4154638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NOAA-QC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pic>
        <p:nvPicPr>
          <p:cNvPr id="2869" name="Google Shape;2869;p213"/>
          <p:cNvPicPr preferRelativeResize="0"/>
          <p:nvPr/>
        </p:nvPicPr>
        <p:blipFill rotWithShape="1">
          <a:blip r:embed="rId3">
            <a:alphaModFix/>
          </a:blip>
          <a:srcRect b="0" l="0" r="49987" t="0"/>
          <a:stretch/>
        </p:blipFill>
        <p:spPr>
          <a:xfrm>
            <a:off x="1074225" y="667685"/>
            <a:ext cx="2349252" cy="2238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0" name="Google Shape;2870;p213"/>
          <p:cNvPicPr preferRelativeResize="0"/>
          <p:nvPr/>
        </p:nvPicPr>
        <p:blipFill rotWithShape="1">
          <a:blip r:embed="rId3">
            <a:alphaModFix/>
          </a:blip>
          <a:srcRect b="0" l="49987" r="0" t="0"/>
          <a:stretch/>
        </p:blipFill>
        <p:spPr>
          <a:xfrm>
            <a:off x="1074225" y="2905248"/>
            <a:ext cx="2349252" cy="2238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1" name="Google Shape;2871;p213"/>
          <p:cNvPicPr preferRelativeResize="0"/>
          <p:nvPr/>
        </p:nvPicPr>
        <p:blipFill rotWithShape="1">
          <a:blip r:embed="rId4">
            <a:alphaModFix/>
          </a:blip>
          <a:srcRect b="0" l="0" r="50034" t="0"/>
          <a:stretch/>
        </p:blipFill>
        <p:spPr>
          <a:xfrm>
            <a:off x="3621712" y="666600"/>
            <a:ext cx="2349252" cy="224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2" name="Google Shape;2872;p213"/>
          <p:cNvPicPr preferRelativeResize="0"/>
          <p:nvPr/>
        </p:nvPicPr>
        <p:blipFill rotWithShape="1">
          <a:blip r:embed="rId4">
            <a:alphaModFix/>
          </a:blip>
          <a:srcRect b="0" l="50034" r="0" t="0"/>
          <a:stretch/>
        </p:blipFill>
        <p:spPr>
          <a:xfrm>
            <a:off x="3621712" y="2904163"/>
            <a:ext cx="2349252" cy="224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3" name="Google Shape;2873;p213"/>
          <p:cNvPicPr preferRelativeResize="0"/>
          <p:nvPr/>
        </p:nvPicPr>
        <p:blipFill rotWithShape="1">
          <a:blip r:embed="rId5">
            <a:alphaModFix/>
          </a:blip>
          <a:srcRect b="0" l="0" r="50124" t="0"/>
          <a:stretch/>
        </p:blipFill>
        <p:spPr>
          <a:xfrm>
            <a:off x="6169200" y="664588"/>
            <a:ext cx="2349252" cy="2245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4" name="Google Shape;2874;p213"/>
          <p:cNvPicPr preferRelativeResize="0"/>
          <p:nvPr/>
        </p:nvPicPr>
        <p:blipFill rotWithShape="1">
          <a:blip r:embed="rId5">
            <a:alphaModFix/>
          </a:blip>
          <a:srcRect b="0" l="50124" r="0" t="0"/>
          <a:stretch/>
        </p:blipFill>
        <p:spPr>
          <a:xfrm>
            <a:off x="6169200" y="2902163"/>
            <a:ext cx="2349252" cy="224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8" name="Shape 2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9" name="Google Shape;2879;p214"/>
          <p:cNvSpPr txBox="1"/>
          <p:nvPr/>
        </p:nvSpPr>
        <p:spPr>
          <a:xfrm>
            <a:off x="1607150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Manual QC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80" name="Google Shape;2880;p214"/>
          <p:cNvSpPr txBox="1"/>
          <p:nvPr/>
        </p:nvSpPr>
        <p:spPr>
          <a:xfrm>
            <a:off x="529275" y="137800"/>
            <a:ext cx="1077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Aleo"/>
                <a:ea typeface="Aleo"/>
                <a:cs typeface="Aleo"/>
                <a:sym typeface="Aleo"/>
              </a:rPr>
              <a:t>13 km</a:t>
            </a:r>
            <a:endParaRPr b="1" sz="1800"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81" name="Google Shape;2881;p214"/>
          <p:cNvSpPr txBox="1"/>
          <p:nvPr/>
        </p:nvSpPr>
        <p:spPr>
          <a:xfrm rot="-5400000">
            <a:off x="87675" y="3775900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Wind Speed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82" name="Google Shape;2882;p214"/>
          <p:cNvSpPr txBox="1"/>
          <p:nvPr/>
        </p:nvSpPr>
        <p:spPr>
          <a:xfrm rot="-5400000">
            <a:off x="87675" y="1587038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Reflectivity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83" name="Google Shape;2883;p214"/>
          <p:cNvSpPr txBox="1"/>
          <p:nvPr/>
        </p:nvSpPr>
        <p:spPr>
          <a:xfrm>
            <a:off x="6702125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Difference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884" name="Google Shape;2884;p214"/>
          <p:cNvSpPr txBox="1"/>
          <p:nvPr/>
        </p:nvSpPr>
        <p:spPr>
          <a:xfrm>
            <a:off x="4154638" y="200775"/>
            <a:ext cx="128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NOAA-QC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pic>
        <p:nvPicPr>
          <p:cNvPr id="2885" name="Google Shape;2885;p214"/>
          <p:cNvPicPr preferRelativeResize="0"/>
          <p:nvPr/>
        </p:nvPicPr>
        <p:blipFill rotWithShape="1">
          <a:blip r:embed="rId3">
            <a:alphaModFix/>
          </a:blip>
          <a:srcRect b="0" l="0" r="50037" t="0"/>
          <a:stretch/>
        </p:blipFill>
        <p:spPr>
          <a:xfrm>
            <a:off x="1074225" y="666553"/>
            <a:ext cx="2349252" cy="2241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6" name="Google Shape;2886;p214"/>
          <p:cNvPicPr preferRelativeResize="0"/>
          <p:nvPr/>
        </p:nvPicPr>
        <p:blipFill rotWithShape="1">
          <a:blip r:embed="rId3">
            <a:alphaModFix/>
          </a:blip>
          <a:srcRect b="0" l="50037" r="0" t="0"/>
          <a:stretch/>
        </p:blipFill>
        <p:spPr>
          <a:xfrm>
            <a:off x="1074225" y="2904127"/>
            <a:ext cx="2349252" cy="2241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7" name="Google Shape;2887;p214"/>
          <p:cNvPicPr preferRelativeResize="0"/>
          <p:nvPr/>
        </p:nvPicPr>
        <p:blipFill rotWithShape="1">
          <a:blip r:embed="rId4">
            <a:alphaModFix/>
          </a:blip>
          <a:srcRect b="0" l="0" r="49954" t="0"/>
          <a:stretch/>
        </p:blipFill>
        <p:spPr>
          <a:xfrm>
            <a:off x="3621713" y="668417"/>
            <a:ext cx="2349252" cy="2237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8" name="Google Shape;2888;p214"/>
          <p:cNvPicPr preferRelativeResize="0"/>
          <p:nvPr/>
        </p:nvPicPr>
        <p:blipFill rotWithShape="1">
          <a:blip r:embed="rId4">
            <a:alphaModFix/>
          </a:blip>
          <a:srcRect b="0" l="49954" r="0" t="0"/>
          <a:stretch/>
        </p:blipFill>
        <p:spPr>
          <a:xfrm>
            <a:off x="3621700" y="2905963"/>
            <a:ext cx="2349252" cy="2237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9" name="Google Shape;2889;p214"/>
          <p:cNvPicPr preferRelativeResize="0"/>
          <p:nvPr/>
        </p:nvPicPr>
        <p:blipFill rotWithShape="1">
          <a:blip r:embed="rId5">
            <a:alphaModFix/>
          </a:blip>
          <a:srcRect b="0" l="0" r="49842" t="0"/>
          <a:stretch/>
        </p:blipFill>
        <p:spPr>
          <a:xfrm>
            <a:off x="6169200" y="670925"/>
            <a:ext cx="2349252" cy="2232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0" name="Google Shape;2890;p214"/>
          <p:cNvPicPr preferRelativeResize="0"/>
          <p:nvPr/>
        </p:nvPicPr>
        <p:blipFill rotWithShape="1">
          <a:blip r:embed="rId5">
            <a:alphaModFix/>
          </a:blip>
          <a:srcRect b="0" l="49842" r="0" t="0"/>
          <a:stretch/>
        </p:blipFill>
        <p:spPr>
          <a:xfrm>
            <a:off x="6169218" y="2904100"/>
            <a:ext cx="2358432" cy="2241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4" name="Shape 2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5" name="Google Shape;2895;p21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Results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2896" name="Google Shape;2896;p215"/>
          <p:cNvPicPr preferRelativeResize="0"/>
          <p:nvPr/>
        </p:nvPicPr>
        <p:blipFill rotWithShape="1">
          <a:blip r:embed="rId3">
            <a:alphaModFix/>
          </a:blip>
          <a:srcRect b="0" l="0" r="4388" t="0"/>
          <a:stretch/>
        </p:blipFill>
        <p:spPr>
          <a:xfrm>
            <a:off x="4403200" y="1341275"/>
            <a:ext cx="4020800" cy="315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7" name="Google Shape;2897;p215"/>
          <p:cNvPicPr preferRelativeResize="0"/>
          <p:nvPr/>
        </p:nvPicPr>
        <p:blipFill rotWithShape="1">
          <a:blip r:embed="rId4">
            <a:alphaModFix/>
          </a:blip>
          <a:srcRect b="0" l="0" r="7235" t="0"/>
          <a:stretch/>
        </p:blipFill>
        <p:spPr>
          <a:xfrm>
            <a:off x="494600" y="1341275"/>
            <a:ext cx="3901174" cy="315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4" name="Shape 2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5" name="Google Shape;2675;p19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Introduction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676" name="Google Shape;2676;p198"/>
          <p:cNvSpPr txBox="1"/>
          <p:nvPr>
            <p:ph idx="1" type="subTitle"/>
          </p:nvPr>
        </p:nvSpPr>
        <p:spPr>
          <a:xfrm>
            <a:off x="653575" y="4650875"/>
            <a:ext cx="2755500" cy="33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20220918H1 123235 </a:t>
            </a:r>
            <a:r>
              <a:rPr lang="en"/>
              <a:t>TM raw reflectivity &amp; velocity</a:t>
            </a:r>
            <a:r>
              <a:rPr lang="en"/>
              <a:t> </a:t>
            </a:r>
            <a:endParaRPr/>
          </a:p>
        </p:txBody>
      </p:sp>
      <p:sp>
        <p:nvSpPr>
          <p:cNvPr id="2677" name="Google Shape;2677;p198"/>
          <p:cNvSpPr txBox="1"/>
          <p:nvPr>
            <p:ph idx="3" type="subTitle"/>
          </p:nvPr>
        </p:nvSpPr>
        <p:spPr>
          <a:xfrm>
            <a:off x="3409075" y="1173575"/>
            <a:ext cx="4779000" cy="380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Raw Tail-Doppler Radar (TDR) data contain both meteorological data (MD) and non-meteorological data (NMD). In order for the data to be useful in analyses, the NMD must be filtered out.</a:t>
            </a:r>
            <a:endParaRPr sz="1400"/>
          </a:p>
          <a:p>
            <a:pPr indent="-317500" lvl="0" marL="457200" rtl="0" algn="l">
              <a:spcBef>
                <a:spcPts val="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In the past (pre-2005), the filtering of NMD has been done through manual editing, which takes a long amount of time.</a:t>
            </a:r>
            <a:endParaRPr sz="1400"/>
          </a:p>
          <a:p>
            <a:pPr indent="-317500" lvl="0" marL="457200" rtl="0" algn="l">
              <a:spcBef>
                <a:spcPts val="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In order for the data to be useful in operations and data assimilation, an automated quality control (QC) </a:t>
            </a:r>
            <a:r>
              <a:rPr lang="en" sz="1400"/>
              <a:t>process</a:t>
            </a:r>
            <a:r>
              <a:rPr lang="en" sz="1400"/>
              <a:t> is needed. Hence, NOAA-QC (the current QC algorithm in place) was developed.</a:t>
            </a:r>
            <a:endParaRPr sz="1400"/>
          </a:p>
          <a:p>
            <a:pPr indent="-317500" lvl="0" marL="457200" rtl="0" algn="l">
              <a:spcBef>
                <a:spcPts val="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NOAA-QC has not yet been quantitatively assessed</a:t>
            </a:r>
            <a:r>
              <a:rPr lang="en" sz="1400"/>
              <a:t>, until now.</a:t>
            </a:r>
            <a:endParaRPr sz="1400"/>
          </a:p>
          <a:p>
            <a:pPr indent="-317500" lvl="0" marL="457200" rtl="0" algn="l">
              <a:spcBef>
                <a:spcPts val="600"/>
              </a:spcBef>
              <a:spcAft>
                <a:spcPts val="600"/>
              </a:spcAft>
              <a:buSzPts val="1400"/>
              <a:buChar char="●"/>
            </a:pPr>
            <a:r>
              <a:rPr lang="en" sz="1400"/>
              <a:t>With the TDRs being phased out by 2030, a new QC method will be needed to adapt to this change.</a:t>
            </a:r>
            <a:endParaRPr sz="1400"/>
          </a:p>
        </p:txBody>
      </p:sp>
      <p:pic>
        <p:nvPicPr>
          <p:cNvPr id="2678" name="Google Shape;2678;p1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5099" y="2696279"/>
            <a:ext cx="2552450" cy="1993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9" name="Google Shape;2679;p19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5095" y="1017716"/>
            <a:ext cx="2552451" cy="20012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1" name="Shape 2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2" name="Google Shape;2902;p21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A Future with Machine-Learning QC </a:t>
            </a:r>
            <a:endParaRPr sz="30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903" name="Google Shape;2903;p216"/>
          <p:cNvSpPr txBox="1"/>
          <p:nvPr/>
        </p:nvSpPr>
        <p:spPr>
          <a:xfrm>
            <a:off x="889900" y="1340975"/>
            <a:ext cx="7753800" cy="37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leo"/>
              <a:buChar char="●"/>
            </a:pPr>
            <a:r>
              <a:rPr lang="en">
                <a:solidFill>
                  <a:srgbClr val="191919"/>
                </a:solidFill>
                <a:latin typeface="Aleo"/>
                <a:ea typeface="Aleo"/>
                <a:cs typeface="Aleo"/>
                <a:sym typeface="Aleo"/>
              </a:rPr>
              <a:t>Training the new MLQC will require many manually-edited datasets with different scanning strategies (different scanning strategies can result in different types of NMD)</a:t>
            </a:r>
            <a:endParaRPr>
              <a:solidFill>
                <a:srgbClr val="191919"/>
              </a:solidFill>
              <a:latin typeface="Aleo"/>
              <a:ea typeface="Aleo"/>
              <a:cs typeface="Aleo"/>
              <a:sym typeface="Aleo"/>
            </a:endParaRPr>
          </a:p>
          <a:p>
            <a:pPr indent="-317500" lvl="0" marL="457200" rtl="0" algn="l">
              <a:spcBef>
                <a:spcPts val="60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leo"/>
              <a:buChar char="●"/>
            </a:pPr>
            <a:r>
              <a:rPr lang="en">
                <a:solidFill>
                  <a:srgbClr val="191919"/>
                </a:solidFill>
                <a:latin typeface="Aleo"/>
                <a:ea typeface="Aleo"/>
                <a:cs typeface="Aleo"/>
                <a:sym typeface="Aleo"/>
              </a:rPr>
              <a:t>The main benefit will be keeping more MD, especially in important parts/levels of the storm where NOAA-QC is removing much MD</a:t>
            </a:r>
            <a:endParaRPr>
              <a:solidFill>
                <a:srgbClr val="191919"/>
              </a:solidFill>
              <a:latin typeface="Aleo"/>
              <a:ea typeface="Aleo"/>
              <a:cs typeface="Aleo"/>
              <a:sym typeface="Aleo"/>
            </a:endParaRPr>
          </a:p>
          <a:p>
            <a:pPr indent="-317500" lvl="1" marL="85725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leo"/>
              <a:buChar char="○"/>
            </a:pPr>
            <a:r>
              <a:rPr lang="en">
                <a:solidFill>
                  <a:srgbClr val="191919"/>
                </a:solidFill>
                <a:latin typeface="Aleo"/>
                <a:ea typeface="Aleo"/>
                <a:cs typeface="Aleo"/>
                <a:sym typeface="Aleo"/>
              </a:rPr>
              <a:t>Operationally, this will allow for more MD to be included in the files/analyses sent to NHC, EMC, etc., which will improve their ability to forecast</a:t>
            </a:r>
            <a:endParaRPr>
              <a:solidFill>
                <a:srgbClr val="191919"/>
              </a:solidFill>
              <a:latin typeface="Aleo"/>
              <a:ea typeface="Aleo"/>
              <a:cs typeface="Aleo"/>
              <a:sym typeface="Aleo"/>
            </a:endParaRPr>
          </a:p>
          <a:p>
            <a:pPr indent="-317500" lvl="1" marL="85725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leo"/>
              <a:buChar char="○"/>
            </a:pPr>
            <a:r>
              <a:rPr lang="en">
                <a:solidFill>
                  <a:srgbClr val="191919"/>
                </a:solidFill>
                <a:latin typeface="Aleo"/>
                <a:ea typeface="Aleo"/>
                <a:cs typeface="Aleo"/>
                <a:sym typeface="Aleo"/>
              </a:rPr>
              <a:t>Research-wise, more </a:t>
            </a:r>
            <a:r>
              <a:rPr lang="en">
                <a:solidFill>
                  <a:srgbClr val="191919"/>
                </a:solidFill>
                <a:latin typeface="Aleo"/>
                <a:ea typeface="Aleo"/>
                <a:cs typeface="Aleo"/>
                <a:sym typeface="Aleo"/>
              </a:rPr>
              <a:t>wind information, especially in the boundary layer and at upper levels,</a:t>
            </a:r>
            <a:r>
              <a:rPr lang="en">
                <a:solidFill>
                  <a:srgbClr val="191919"/>
                </a:solidFill>
                <a:latin typeface="Aleo"/>
                <a:ea typeface="Aleo"/>
                <a:cs typeface="Aleo"/>
                <a:sym typeface="Aleo"/>
              </a:rPr>
              <a:t> will yield a more complete 3D </a:t>
            </a:r>
            <a:r>
              <a:rPr lang="en">
                <a:solidFill>
                  <a:srgbClr val="191919"/>
                </a:solidFill>
                <a:latin typeface="Aleo"/>
                <a:ea typeface="Aleo"/>
                <a:cs typeface="Aleo"/>
                <a:sym typeface="Aleo"/>
              </a:rPr>
              <a:t>representation</a:t>
            </a:r>
            <a:r>
              <a:rPr lang="en">
                <a:solidFill>
                  <a:srgbClr val="191919"/>
                </a:solidFill>
                <a:latin typeface="Aleo"/>
                <a:ea typeface="Aleo"/>
                <a:cs typeface="Aleo"/>
                <a:sym typeface="Aleo"/>
              </a:rPr>
              <a:t> of TC structure</a:t>
            </a:r>
            <a:endParaRPr>
              <a:solidFill>
                <a:srgbClr val="191919"/>
              </a:solidFill>
              <a:latin typeface="Aleo"/>
              <a:ea typeface="Aleo"/>
              <a:cs typeface="Aleo"/>
              <a:sym typeface="Aleo"/>
            </a:endParaRPr>
          </a:p>
          <a:p>
            <a:pPr indent="-317500" lvl="0" marL="457200" rtl="0" algn="l">
              <a:spcBef>
                <a:spcPts val="60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leo"/>
              <a:buChar char="●"/>
            </a:pPr>
            <a:r>
              <a:rPr lang="en">
                <a:solidFill>
                  <a:srgbClr val="191919"/>
                </a:solidFill>
                <a:latin typeface="Aleo"/>
                <a:ea typeface="Aleo"/>
                <a:cs typeface="Aleo"/>
                <a:sym typeface="Aleo"/>
              </a:rPr>
              <a:t>MLQC should be much more adaptable than the current rules-based NOAA-QC</a:t>
            </a:r>
            <a:endParaRPr>
              <a:solidFill>
                <a:srgbClr val="191919"/>
              </a:solidFill>
              <a:latin typeface="Aleo"/>
              <a:ea typeface="Aleo"/>
              <a:cs typeface="Aleo"/>
              <a:sym typeface="Aleo"/>
            </a:endParaRPr>
          </a:p>
          <a:p>
            <a:pPr indent="-317500" lvl="1" marL="85725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leo"/>
              <a:buChar char="○"/>
            </a:pPr>
            <a:r>
              <a:rPr lang="en">
                <a:solidFill>
                  <a:srgbClr val="191919"/>
                </a:solidFill>
                <a:latin typeface="Aleo"/>
                <a:ea typeface="Aleo"/>
                <a:cs typeface="Aleo"/>
                <a:sym typeface="Aleo"/>
              </a:rPr>
              <a:t>It can be trained on several different types of data, which will be very useful in the reprocessing of older TDR data sets</a:t>
            </a:r>
            <a:endParaRPr>
              <a:solidFill>
                <a:srgbClr val="191919"/>
              </a:solidFill>
              <a:latin typeface="Aleo"/>
              <a:ea typeface="Aleo"/>
              <a:cs typeface="Aleo"/>
              <a:sym typeface="Aleo"/>
            </a:endParaRPr>
          </a:p>
          <a:p>
            <a:pPr indent="-317500" lvl="1" marL="85725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leo"/>
              <a:buChar char="○"/>
            </a:pPr>
            <a:r>
              <a:rPr lang="en">
                <a:solidFill>
                  <a:srgbClr val="191919"/>
                </a:solidFill>
                <a:latin typeface="Aleo"/>
                <a:ea typeface="Aleo"/>
                <a:cs typeface="Aleo"/>
                <a:sym typeface="Aleo"/>
              </a:rPr>
              <a:t>It may be adaptable to Airborne Phased Array Radar (APAR) data</a:t>
            </a:r>
            <a:endParaRPr>
              <a:solidFill>
                <a:srgbClr val="191919"/>
              </a:solidFill>
              <a:latin typeface="Aleo"/>
              <a:ea typeface="Aleo"/>
              <a:cs typeface="Aleo"/>
              <a:sym typeface="Aleo"/>
            </a:endParaRPr>
          </a:p>
          <a:p>
            <a:pPr indent="-317500" lvl="2" marL="125730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leo"/>
              <a:buChar char="■"/>
            </a:pPr>
            <a:r>
              <a:rPr lang="en">
                <a:solidFill>
                  <a:srgbClr val="191919"/>
                </a:solidFill>
                <a:latin typeface="Aleo"/>
                <a:ea typeface="Aleo"/>
                <a:cs typeface="Aleo"/>
                <a:sym typeface="Aleo"/>
              </a:rPr>
              <a:t>How MLQC will handle APAR data won’t be known until the first dataset is produced, but an evaluation methodology similar to that here can be followed</a:t>
            </a:r>
            <a:endParaRPr>
              <a:solidFill>
                <a:srgbClr val="191919"/>
              </a:solidFill>
              <a:latin typeface="Aleo"/>
              <a:ea typeface="Aleo"/>
              <a:cs typeface="Aleo"/>
              <a:sym typeface="Aleo"/>
            </a:endParaRPr>
          </a:p>
          <a:p>
            <a:pPr indent="-317500" lvl="2" marL="1257300" rt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1400"/>
              <a:buFont typeface="Aleo"/>
              <a:buChar char="■"/>
            </a:pPr>
            <a:r>
              <a:rPr lang="en">
                <a:solidFill>
                  <a:srgbClr val="191919"/>
                </a:solidFill>
                <a:latin typeface="Aleo"/>
                <a:ea typeface="Aleo"/>
                <a:cs typeface="Aleo"/>
                <a:sym typeface="Aleo"/>
              </a:rPr>
              <a:t>A rules-based QC method for APAR data would be cumbersome to develop and maintain</a:t>
            </a:r>
            <a:endParaRPr>
              <a:solidFill>
                <a:srgbClr val="191919"/>
              </a:solidFill>
              <a:latin typeface="Aleo"/>
              <a:ea typeface="Aleo"/>
              <a:cs typeface="Aleo"/>
              <a:sym typeface="Ale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7" name="Shape 2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" name="Google Shape;2908;p21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Key Takeaways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909" name="Google Shape;2909;p217"/>
          <p:cNvSpPr txBox="1"/>
          <p:nvPr/>
        </p:nvSpPr>
        <p:spPr>
          <a:xfrm>
            <a:off x="820500" y="1292900"/>
            <a:ext cx="7503000" cy="347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Aleo"/>
                <a:ea typeface="Aleo"/>
                <a:cs typeface="Aleo"/>
                <a:sym typeface="Aleo"/>
              </a:rPr>
              <a:t>NOAA-QC</a:t>
            </a:r>
            <a:r>
              <a:rPr b="1" lang="en" sz="1600">
                <a:latin typeface="Aleo"/>
                <a:ea typeface="Aleo"/>
                <a:cs typeface="Aleo"/>
                <a:sym typeface="Aleo"/>
              </a:rPr>
              <a:t> is accurate, but aggressive!</a:t>
            </a:r>
            <a:endParaRPr b="1" sz="1600">
              <a:latin typeface="Aleo"/>
              <a:ea typeface="Aleo"/>
              <a:cs typeface="Aleo"/>
              <a:sym typeface="Ale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leo"/>
              <a:buChar char="●"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Removes the most MD in clear air when much low-level convection is present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leo"/>
              <a:buChar char="●"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Performs the best in uniform stratiform (no presence of anvils, sidelobe/feathers, etc)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leo"/>
              <a:buChar char="●"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Areas of transition (ex: entering the eyewall) are also trouble spots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leo"/>
              <a:buChar char="●"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NOAA-QC removes the most data at low levels (especially within the boundary layer), and has the largest percentage of MD data loss at upper levels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Aleo"/>
                <a:ea typeface="Aleo"/>
                <a:cs typeface="Aleo"/>
                <a:sym typeface="Aleo"/>
              </a:rPr>
              <a:t>The future is bright with MLQC</a:t>
            </a:r>
            <a:endParaRPr sz="1600">
              <a:latin typeface="Aleo"/>
              <a:ea typeface="Aleo"/>
              <a:cs typeface="Aleo"/>
              <a:sym typeface="Ale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leo"/>
              <a:buChar char="●"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It will require lots of tedious manual editing to train the MLQC on all of the different types of NMD it has to watch for and remove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leo"/>
              <a:buChar char="●"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Once trained correctly, it will keep much more MD in its output, which will be crucial in both research and operations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leo"/>
              <a:buChar char="●"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MLQC will allow for a much smoother transition to the next airborne radar system by 2030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3" name="Shape 2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4" name="Google Shape;2914;p218"/>
          <p:cNvSpPr txBox="1"/>
          <p:nvPr>
            <p:ph type="title"/>
          </p:nvPr>
        </p:nvSpPr>
        <p:spPr>
          <a:xfrm>
            <a:off x="1284000" y="1667100"/>
            <a:ext cx="6576000" cy="130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Thank you!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915" name="Google Shape;2915;p218"/>
          <p:cNvSpPr txBox="1"/>
          <p:nvPr>
            <p:ph idx="1" type="subTitle"/>
          </p:nvPr>
        </p:nvSpPr>
        <p:spPr>
          <a:xfrm>
            <a:off x="1284000" y="2969275"/>
            <a:ext cx="65760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Any questions?</a:t>
            </a:r>
            <a:endParaRPr/>
          </a:p>
        </p:txBody>
      </p:sp>
      <p:grpSp>
        <p:nvGrpSpPr>
          <p:cNvPr id="2916" name="Google Shape;2916;p218"/>
          <p:cNvGrpSpPr/>
          <p:nvPr/>
        </p:nvGrpSpPr>
        <p:grpSpPr>
          <a:xfrm>
            <a:off x="-436263" y="-394671"/>
            <a:ext cx="1868350" cy="1868337"/>
            <a:chOff x="2353925" y="1007975"/>
            <a:chExt cx="3881075" cy="3881050"/>
          </a:xfrm>
        </p:grpSpPr>
        <p:sp>
          <p:nvSpPr>
            <p:cNvPr id="2917" name="Google Shape;2917;p218"/>
            <p:cNvSpPr/>
            <p:nvPr/>
          </p:nvSpPr>
          <p:spPr>
            <a:xfrm>
              <a:off x="2353925" y="1007975"/>
              <a:ext cx="3881075" cy="3881050"/>
            </a:xfrm>
            <a:custGeom>
              <a:rect b="b" l="l" r="r" t="t"/>
              <a:pathLst>
                <a:path extrusionOk="0" fill="none" h="155242" w="155243">
                  <a:moveTo>
                    <a:pt x="155242" y="77621"/>
                  </a:moveTo>
                  <a:cubicBezTo>
                    <a:pt x="155242" y="98208"/>
                    <a:pt x="147064" y="117950"/>
                    <a:pt x="132508" y="132507"/>
                  </a:cubicBezTo>
                  <a:cubicBezTo>
                    <a:pt x="117950" y="147064"/>
                    <a:pt x="98207" y="155242"/>
                    <a:pt x="77621" y="155242"/>
                  </a:cubicBezTo>
                  <a:cubicBezTo>
                    <a:pt x="57034" y="155242"/>
                    <a:pt x="37292" y="147064"/>
                    <a:pt x="22735" y="132507"/>
                  </a:cubicBezTo>
                  <a:cubicBezTo>
                    <a:pt x="8179" y="117950"/>
                    <a:pt x="1" y="98208"/>
                    <a:pt x="1" y="77621"/>
                  </a:cubicBezTo>
                  <a:cubicBezTo>
                    <a:pt x="1" y="57035"/>
                    <a:pt x="8179" y="37292"/>
                    <a:pt x="22735" y="22735"/>
                  </a:cubicBezTo>
                  <a:cubicBezTo>
                    <a:pt x="37292" y="8179"/>
                    <a:pt x="57034" y="1"/>
                    <a:pt x="77621" y="1"/>
                  </a:cubicBezTo>
                  <a:cubicBezTo>
                    <a:pt x="98207" y="1"/>
                    <a:pt x="117950" y="8179"/>
                    <a:pt x="132508" y="22735"/>
                  </a:cubicBezTo>
                  <a:cubicBezTo>
                    <a:pt x="147064" y="37292"/>
                    <a:pt x="155242" y="57035"/>
                    <a:pt x="155242" y="77621"/>
                  </a:cubicBez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8" name="Google Shape;2918;p218"/>
            <p:cNvSpPr/>
            <p:nvPr/>
          </p:nvSpPr>
          <p:spPr>
            <a:xfrm>
              <a:off x="2395275" y="2220125"/>
              <a:ext cx="1899175" cy="2627575"/>
            </a:xfrm>
            <a:custGeom>
              <a:rect b="b" l="l" r="r" t="t"/>
              <a:pathLst>
                <a:path extrusionOk="0" fill="none" h="105103" w="75967">
                  <a:moveTo>
                    <a:pt x="75967" y="105102"/>
                  </a:moveTo>
                  <a:cubicBezTo>
                    <a:pt x="34012" y="105102"/>
                    <a:pt x="1" y="71091"/>
                    <a:pt x="1" y="29135"/>
                  </a:cubicBezTo>
                  <a:cubicBezTo>
                    <a:pt x="1" y="18813"/>
                    <a:pt x="2059" y="8973"/>
                    <a:pt x="5788" y="1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9" name="Google Shape;2919;p218"/>
            <p:cNvSpPr/>
            <p:nvPr/>
          </p:nvSpPr>
          <p:spPr>
            <a:xfrm>
              <a:off x="4294425" y="1049350"/>
              <a:ext cx="739275" cy="149250"/>
            </a:xfrm>
            <a:custGeom>
              <a:rect b="b" l="l" r="r" t="t"/>
              <a:pathLst>
                <a:path extrusionOk="0" fill="none" h="5970" w="29571">
                  <a:moveTo>
                    <a:pt x="1" y="0"/>
                  </a:moveTo>
                  <a:cubicBezTo>
                    <a:pt x="10489" y="0"/>
                    <a:pt x="20482" y="2126"/>
                    <a:pt x="29571" y="5969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0" name="Google Shape;2920;p218"/>
            <p:cNvSpPr/>
            <p:nvPr/>
          </p:nvSpPr>
          <p:spPr>
            <a:xfrm>
              <a:off x="5457050" y="2050900"/>
              <a:ext cx="736575" cy="2399450"/>
            </a:xfrm>
            <a:custGeom>
              <a:rect b="b" l="l" r="r" t="t"/>
              <a:pathLst>
                <a:path extrusionOk="0" fill="none" h="95978" w="29463">
                  <a:moveTo>
                    <a:pt x="20460" y="0"/>
                  </a:moveTo>
                  <a:cubicBezTo>
                    <a:pt x="26204" y="10693"/>
                    <a:pt x="29463" y="22916"/>
                    <a:pt x="29463" y="35904"/>
                  </a:cubicBezTo>
                  <a:cubicBezTo>
                    <a:pt x="29463" y="60340"/>
                    <a:pt x="17925" y="82081"/>
                    <a:pt x="0" y="95977"/>
                  </a:cubicBezTo>
                </a:path>
              </a:pathLst>
            </a:custGeom>
            <a:noFill/>
            <a:ln cap="flat" cmpd="sng" w="228600">
              <a:solidFill>
                <a:schemeClr val="dk2"/>
              </a:solidFill>
              <a:prstDash val="solid"/>
              <a:miter lim="1031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921" name="Google Shape;2921;p218"/>
          <p:cNvSpPr/>
          <p:nvPr/>
        </p:nvSpPr>
        <p:spPr>
          <a:xfrm>
            <a:off x="526125" y="4658552"/>
            <a:ext cx="392494" cy="392494"/>
          </a:xfrm>
          <a:custGeom>
            <a:rect b="b" l="l" r="r" t="t"/>
            <a:pathLst>
              <a:path extrusionOk="0" fill="none" h="7812" w="7812">
                <a:moveTo>
                  <a:pt x="1" y="0"/>
                </a:moveTo>
                <a:lnTo>
                  <a:pt x="7812" y="0"/>
                </a:lnTo>
                <a:lnTo>
                  <a:pt x="7812" y="7811"/>
                </a:lnTo>
                <a:lnTo>
                  <a:pt x="1" y="7811"/>
                </a:lnTo>
                <a:close/>
              </a:path>
            </a:pathLst>
          </a:custGeom>
          <a:noFill/>
          <a:ln cap="flat" cmpd="sng" w="9525">
            <a:solidFill>
              <a:schemeClr val="accent1"/>
            </a:solidFill>
            <a:prstDash val="solid"/>
            <a:miter lim="1031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2" name="Google Shape;2922;p218"/>
          <p:cNvSpPr txBox="1"/>
          <p:nvPr>
            <p:ph idx="1" type="subTitle"/>
          </p:nvPr>
        </p:nvSpPr>
        <p:spPr>
          <a:xfrm>
            <a:off x="1284000" y="4394600"/>
            <a:ext cx="6576000" cy="49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Feel free to reach out to me at </a:t>
            </a:r>
            <a:r>
              <a:rPr lang="en" sz="1200" u="sng">
                <a:solidFill>
                  <a:schemeClr val="hlink"/>
                </a:solidFill>
                <a:hlinkClick r:id="rId3"/>
              </a:rPr>
              <a:t>kelly.neighbour@noaa.gov</a:t>
            </a:r>
            <a:r>
              <a:rPr lang="en" sz="1200"/>
              <a:t> or come see me in 308/2 with any questions/comments/concerns we didn’t get to cover today</a:t>
            </a:r>
            <a:endParaRPr sz="1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3" name="Shape 2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4" name="Google Shape;2684;p199"/>
          <p:cNvSpPr txBox="1"/>
          <p:nvPr>
            <p:ph idx="4" type="subTitle"/>
          </p:nvPr>
        </p:nvSpPr>
        <p:spPr>
          <a:xfrm>
            <a:off x="4859527" y="1481000"/>
            <a:ext cx="28152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exend"/>
                <a:ea typeface="Lexend"/>
                <a:cs typeface="Lexend"/>
                <a:sym typeface="Lexend"/>
              </a:rPr>
              <a:t>Future: MLQC</a:t>
            </a:r>
            <a:endParaRPr sz="24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685" name="Google Shape;2685;p19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Objectives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686" name="Google Shape;2686;p199"/>
          <p:cNvSpPr txBox="1"/>
          <p:nvPr>
            <p:ph idx="1" type="subTitle"/>
          </p:nvPr>
        </p:nvSpPr>
        <p:spPr>
          <a:xfrm>
            <a:off x="4727225" y="2080450"/>
            <a:ext cx="3079800" cy="19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How could we benefit by adopting a Machine Learning Quality Control (MLQC) approach, both in research and operations?</a:t>
            </a:r>
            <a:endParaRPr sz="1400"/>
          </a:p>
          <a:p>
            <a:pPr indent="-317500" lvl="0" marL="457200" rtl="0" algn="l">
              <a:spcBef>
                <a:spcPts val="600"/>
              </a:spcBef>
              <a:spcAft>
                <a:spcPts val="600"/>
              </a:spcAft>
              <a:buSzPts val="1400"/>
              <a:buChar char="●"/>
            </a:pPr>
            <a:r>
              <a:rPr lang="en" sz="1400"/>
              <a:t>How would the MLQC need to be trained in order to give the best results?</a:t>
            </a:r>
            <a:endParaRPr sz="1400"/>
          </a:p>
        </p:txBody>
      </p:sp>
      <p:sp>
        <p:nvSpPr>
          <p:cNvPr id="2687" name="Google Shape;2687;p199"/>
          <p:cNvSpPr txBox="1"/>
          <p:nvPr>
            <p:ph idx="2" type="subTitle"/>
          </p:nvPr>
        </p:nvSpPr>
        <p:spPr>
          <a:xfrm>
            <a:off x="1336950" y="2080450"/>
            <a:ext cx="3079800" cy="22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How does NOAA-QC perform when compared to manually-edited data?</a:t>
            </a:r>
            <a:endParaRPr sz="1400"/>
          </a:p>
          <a:p>
            <a:pPr indent="-317500" lvl="0" marL="457200" rtl="0" algn="l">
              <a:spcBef>
                <a:spcPts val="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Where does NOAA-QC struggle the most?</a:t>
            </a:r>
            <a:endParaRPr sz="1400"/>
          </a:p>
          <a:p>
            <a:pPr indent="-317500" lvl="0" marL="457200" rtl="0" algn="l">
              <a:spcBef>
                <a:spcPts val="600"/>
              </a:spcBef>
              <a:spcAft>
                <a:spcPts val="600"/>
              </a:spcAft>
              <a:buSzPts val="1400"/>
              <a:buChar char="●"/>
            </a:pPr>
            <a:r>
              <a:rPr lang="en" sz="1400"/>
              <a:t>How much MD is NOAA-QC removing, </a:t>
            </a:r>
            <a:r>
              <a:rPr lang="en" sz="1400"/>
              <a:t>and</a:t>
            </a:r>
            <a:r>
              <a:rPr lang="en" sz="1400"/>
              <a:t> how is this affecting analyses done using NOAA-QC’ed data?</a:t>
            </a:r>
            <a:endParaRPr sz="1400"/>
          </a:p>
        </p:txBody>
      </p:sp>
      <p:sp>
        <p:nvSpPr>
          <p:cNvPr id="2688" name="Google Shape;2688;p199"/>
          <p:cNvSpPr txBox="1"/>
          <p:nvPr>
            <p:ph idx="3" type="subTitle"/>
          </p:nvPr>
        </p:nvSpPr>
        <p:spPr>
          <a:xfrm>
            <a:off x="1532850" y="1481000"/>
            <a:ext cx="3147000" cy="45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Lexend"/>
                <a:ea typeface="Lexend"/>
                <a:cs typeface="Lexend"/>
                <a:sym typeface="Lexend"/>
              </a:rPr>
              <a:t>Current: NOAA-QC</a:t>
            </a:r>
            <a:endParaRPr sz="2400"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2" name="Shape 2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" name="Google Shape;2693;p20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Methodology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694" name="Google Shape;2694;p200"/>
          <p:cNvSpPr/>
          <p:nvPr/>
        </p:nvSpPr>
        <p:spPr>
          <a:xfrm rot="5400000">
            <a:off x="2382900" y="2576673"/>
            <a:ext cx="183925" cy="4949725"/>
          </a:xfrm>
          <a:custGeom>
            <a:rect b="b" l="l" r="r" t="t"/>
            <a:pathLst>
              <a:path extrusionOk="0" h="110411" w="25554">
                <a:moveTo>
                  <a:pt x="1" y="0"/>
                </a:moveTo>
                <a:lnTo>
                  <a:pt x="1" y="110410"/>
                </a:lnTo>
                <a:lnTo>
                  <a:pt x="25554" y="110410"/>
                </a:lnTo>
                <a:lnTo>
                  <a:pt x="255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5" name="Google Shape;2695;p200"/>
          <p:cNvSpPr/>
          <p:nvPr/>
        </p:nvSpPr>
        <p:spPr>
          <a:xfrm>
            <a:off x="516750" y="1246025"/>
            <a:ext cx="1490400" cy="2970300"/>
          </a:xfrm>
          <a:prstGeom prst="chevron">
            <a:avLst>
              <a:gd fmla="val 22229" name="adj"/>
            </a:avLst>
          </a:prstGeom>
          <a:solidFill>
            <a:srgbClr val="9FD6D0">
              <a:alpha val="49690"/>
            </a:srgbClr>
          </a:solidFill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696" name="Google Shape;2696;p200"/>
          <p:cNvSpPr/>
          <p:nvPr/>
        </p:nvSpPr>
        <p:spPr>
          <a:xfrm>
            <a:off x="1838600" y="1246025"/>
            <a:ext cx="1490400" cy="2970300"/>
          </a:xfrm>
          <a:prstGeom prst="chevron">
            <a:avLst>
              <a:gd fmla="val 22229" name="adj"/>
            </a:avLst>
          </a:prstGeom>
          <a:solidFill>
            <a:srgbClr val="5DA592">
              <a:alpha val="50000"/>
            </a:srgbClr>
          </a:solidFill>
          <a:ln cap="flat" cmpd="sng" w="762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7" name="Google Shape;2697;p200"/>
          <p:cNvSpPr/>
          <p:nvPr/>
        </p:nvSpPr>
        <p:spPr>
          <a:xfrm>
            <a:off x="3140988" y="1246025"/>
            <a:ext cx="1490400" cy="2970300"/>
          </a:xfrm>
          <a:prstGeom prst="chevron">
            <a:avLst>
              <a:gd fmla="val 22229" name="adj"/>
            </a:avLst>
          </a:prstGeom>
          <a:solidFill>
            <a:srgbClr val="457975">
              <a:alpha val="50000"/>
            </a:srgbClr>
          </a:solidFill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8" name="Google Shape;2698;p200"/>
          <p:cNvSpPr/>
          <p:nvPr/>
        </p:nvSpPr>
        <p:spPr>
          <a:xfrm>
            <a:off x="5765250" y="1246025"/>
            <a:ext cx="1490400" cy="2970300"/>
          </a:xfrm>
          <a:prstGeom prst="chevron">
            <a:avLst>
              <a:gd fmla="val 22229" name="adj"/>
            </a:avLst>
          </a:prstGeom>
          <a:solidFill>
            <a:srgbClr val="59A1CD">
              <a:alpha val="50000"/>
            </a:srgbClr>
          </a:solidFill>
          <a:ln cap="flat" cmpd="sng" w="76200">
            <a:solidFill>
              <a:srgbClr val="59A1C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9" name="Google Shape;2699;p200"/>
          <p:cNvSpPr/>
          <p:nvPr/>
        </p:nvSpPr>
        <p:spPr>
          <a:xfrm>
            <a:off x="7073300" y="1246025"/>
            <a:ext cx="1490400" cy="2970300"/>
          </a:xfrm>
          <a:prstGeom prst="chevron">
            <a:avLst>
              <a:gd fmla="val 22229" name="adj"/>
            </a:avLst>
          </a:prstGeom>
          <a:solidFill>
            <a:srgbClr val="9ECEEB">
              <a:alpha val="50000"/>
            </a:srgbClr>
          </a:solidFill>
          <a:ln cap="flat" cmpd="sng" w="762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0" name="Google Shape;2700;p200"/>
          <p:cNvSpPr/>
          <p:nvPr/>
        </p:nvSpPr>
        <p:spPr>
          <a:xfrm>
            <a:off x="4455950" y="1246025"/>
            <a:ext cx="1490400" cy="2970300"/>
          </a:xfrm>
          <a:prstGeom prst="chevron">
            <a:avLst>
              <a:gd fmla="val 22229" name="adj"/>
            </a:avLst>
          </a:prstGeom>
          <a:solidFill>
            <a:srgbClr val="467AA5">
              <a:alpha val="50000"/>
            </a:srgbClr>
          </a:solidFill>
          <a:ln cap="flat" cmpd="sng" w="762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1" name="Google Shape;2701;p200"/>
          <p:cNvSpPr txBox="1"/>
          <p:nvPr/>
        </p:nvSpPr>
        <p:spPr>
          <a:xfrm>
            <a:off x="581550" y="1246025"/>
            <a:ext cx="14904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Choose case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and flight leg    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for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a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nalysis: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Fiona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20220918H1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l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eg 123041 -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125227Z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   Earl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20220907H1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l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eg 125303-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132518Z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02" name="Google Shape;2702;p200"/>
          <p:cNvSpPr txBox="1"/>
          <p:nvPr/>
        </p:nvSpPr>
        <p:spPr>
          <a:xfrm>
            <a:off x="1890913" y="1453625"/>
            <a:ext cx="14904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Download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  TDR data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&amp;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r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un through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 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a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utomated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      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s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olo3 QC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  (Bell et al. 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 2013) to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p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repare for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m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anual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editing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03" name="Google Shape;2703;p200"/>
          <p:cNvSpPr txBox="1"/>
          <p:nvPr/>
        </p:nvSpPr>
        <p:spPr>
          <a:xfrm>
            <a:off x="3232888" y="1453625"/>
            <a:ext cx="14904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Manually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 edit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 TDR     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data (remove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remaining   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NMD and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 dealias) to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c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reate a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b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ase of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  comparison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for NOAA-QC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04" name="Google Shape;2704;p200"/>
          <p:cNvSpPr txBox="1"/>
          <p:nvPr/>
        </p:nvSpPr>
        <p:spPr>
          <a:xfrm>
            <a:off x="4531088" y="1453625"/>
            <a:ext cx="14904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Download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 matching 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  NOAA-QC  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   data,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then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 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create/edit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     Python code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t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o assess &amp;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quantify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NOAA-QC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p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erformance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05" name="Google Shape;2705;p200"/>
          <p:cNvSpPr txBox="1"/>
          <p:nvPr/>
        </p:nvSpPr>
        <p:spPr>
          <a:xfrm>
            <a:off x="5832413" y="1453625"/>
            <a:ext cx="14904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Compute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    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NOAA-QC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   NMD “hits 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   and misses”     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f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or each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r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adar sweep,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a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nalyze stats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i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n the TC’s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f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rame of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reference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06" name="Google Shape;2706;p200"/>
          <p:cNvSpPr txBox="1"/>
          <p:nvPr/>
        </p:nvSpPr>
        <p:spPr>
          <a:xfrm>
            <a:off x="7130438" y="1453625"/>
            <a:ext cx="14904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Compare 3D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a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nalyses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 of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wind from    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both QC    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  methods, 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t</a:t>
            </a:r>
            <a:r>
              <a:rPr lang="en">
                <a:latin typeface="Aleo"/>
                <a:ea typeface="Aleo"/>
                <a:cs typeface="Aleo"/>
                <a:sym typeface="Aleo"/>
              </a:rPr>
              <a:t>o 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     make 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f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inal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     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a</a:t>
            </a:r>
            <a:r>
              <a:rPr b="1" lang="en">
                <a:latin typeface="Aleo"/>
                <a:ea typeface="Aleo"/>
                <a:cs typeface="Aleo"/>
                <a:sym typeface="Aleo"/>
              </a:rPr>
              <a:t>ssessment</a:t>
            </a:r>
            <a:endParaRPr b="1"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 of NOAA-QC</a:t>
            </a:r>
            <a:endParaRPr>
              <a:latin typeface="Aleo"/>
              <a:ea typeface="Aleo"/>
              <a:cs typeface="Aleo"/>
              <a:sym typeface="Ale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  performance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91970"/>
        </a:solidFill>
      </p:bgPr>
    </p:bg>
    <p:spTree>
      <p:nvGrpSpPr>
        <p:cNvPr id="2710" name="Shape 2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1" name="Google Shape;2711;p201"/>
          <p:cNvPicPr preferRelativeResize="0"/>
          <p:nvPr/>
        </p:nvPicPr>
        <p:blipFill rotWithShape="1">
          <a:blip r:embed="rId3">
            <a:alphaModFix/>
          </a:blip>
          <a:srcRect b="0" l="0" r="50000" t="0"/>
          <a:stretch/>
        </p:blipFill>
        <p:spPr>
          <a:xfrm>
            <a:off x="0" y="214325"/>
            <a:ext cx="4572000" cy="4714875"/>
          </a:xfrm>
          <a:prstGeom prst="rect">
            <a:avLst/>
          </a:prstGeom>
          <a:noFill/>
          <a:ln>
            <a:noFill/>
          </a:ln>
        </p:spPr>
      </p:pic>
      <p:sp>
        <p:nvSpPr>
          <p:cNvPr id="2712" name="Google Shape;2712;p201"/>
          <p:cNvSpPr txBox="1"/>
          <p:nvPr/>
        </p:nvSpPr>
        <p:spPr>
          <a:xfrm>
            <a:off x="852600" y="314625"/>
            <a:ext cx="2866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Raw TDR data</a:t>
            </a:r>
            <a:endParaRPr sz="24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2713" name="Google Shape;2713;p201"/>
          <p:cNvPicPr preferRelativeResize="0"/>
          <p:nvPr/>
        </p:nvPicPr>
        <p:blipFill rotWithShape="1">
          <a:blip r:embed="rId4">
            <a:alphaModFix/>
          </a:blip>
          <a:srcRect b="0" l="0" r="50000" t="0"/>
          <a:stretch/>
        </p:blipFill>
        <p:spPr>
          <a:xfrm>
            <a:off x="4572000" y="214313"/>
            <a:ext cx="4572000" cy="4714875"/>
          </a:xfrm>
          <a:prstGeom prst="rect">
            <a:avLst/>
          </a:prstGeom>
          <a:noFill/>
          <a:ln>
            <a:noFill/>
          </a:ln>
        </p:spPr>
      </p:pic>
      <p:sp>
        <p:nvSpPr>
          <p:cNvPr id="2714" name="Google Shape;2714;p201"/>
          <p:cNvSpPr txBox="1"/>
          <p:nvPr/>
        </p:nvSpPr>
        <p:spPr>
          <a:xfrm>
            <a:off x="5176200" y="314625"/>
            <a:ext cx="3363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  <a:latin typeface="Lexend"/>
                <a:ea typeface="Lexend"/>
                <a:cs typeface="Lexend"/>
                <a:sym typeface="Lexend"/>
              </a:rPr>
              <a:t>Manually edited</a:t>
            </a:r>
            <a:endParaRPr sz="2400">
              <a:solidFill>
                <a:schemeClr val="lt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8" name="Shape 2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9" name="Google Shape;2719;p2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306069"/>
            <a:ext cx="9144000" cy="28374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0" name="Google Shape;2720;p202"/>
          <p:cNvPicPr preferRelativeResize="0"/>
          <p:nvPr/>
        </p:nvPicPr>
        <p:blipFill rotWithShape="1">
          <a:blip r:embed="rId4">
            <a:alphaModFix/>
          </a:blip>
          <a:srcRect b="0" l="0" r="0" t="2742"/>
          <a:stretch/>
        </p:blipFill>
        <p:spPr>
          <a:xfrm>
            <a:off x="0" y="0"/>
            <a:ext cx="9144000" cy="27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721" name="Google Shape;2721;p202"/>
          <p:cNvSpPr txBox="1"/>
          <p:nvPr/>
        </p:nvSpPr>
        <p:spPr>
          <a:xfrm>
            <a:off x="3582850" y="-9975"/>
            <a:ext cx="1811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rPr>
              <a:t>123907 TM</a:t>
            </a:r>
            <a:endParaRPr b="1" sz="1600">
              <a:solidFill>
                <a:schemeClr val="lt1"/>
              </a:solidFill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22" name="Google Shape;2722;p202"/>
          <p:cNvSpPr txBox="1"/>
          <p:nvPr/>
        </p:nvSpPr>
        <p:spPr>
          <a:xfrm>
            <a:off x="6806100" y="371025"/>
            <a:ext cx="1811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rPr>
              <a:t>Manual</a:t>
            </a:r>
            <a:endParaRPr sz="1600">
              <a:solidFill>
                <a:schemeClr val="lt1"/>
              </a:solidFill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23" name="Google Shape;2723;p202"/>
          <p:cNvSpPr txBox="1"/>
          <p:nvPr/>
        </p:nvSpPr>
        <p:spPr>
          <a:xfrm>
            <a:off x="6806100" y="2866700"/>
            <a:ext cx="1811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rPr>
              <a:t>NOAA-QC</a:t>
            </a:r>
            <a:endParaRPr sz="1600">
              <a:solidFill>
                <a:schemeClr val="lt1"/>
              </a:solidFill>
              <a:latin typeface="Aleo"/>
              <a:ea typeface="Aleo"/>
              <a:cs typeface="Aleo"/>
              <a:sym typeface="Ale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7" name="Shape 2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8" name="Google Shape;2728;p203"/>
          <p:cNvSpPr txBox="1"/>
          <p:nvPr/>
        </p:nvSpPr>
        <p:spPr>
          <a:xfrm>
            <a:off x="976800" y="4543275"/>
            <a:ext cx="719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NOAA-QC removed 24.59% of MD and 97.41% of NMD for the 123907Z TM sweep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29" name="Google Shape;2729;p203"/>
          <p:cNvSpPr txBox="1"/>
          <p:nvPr/>
        </p:nvSpPr>
        <p:spPr>
          <a:xfrm>
            <a:off x="1435900" y="157700"/>
            <a:ext cx="248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MD removed by NOAA-QC</a:t>
            </a:r>
            <a:endParaRPr b="1"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30" name="Google Shape;2730;p203"/>
          <p:cNvSpPr txBox="1"/>
          <p:nvPr/>
        </p:nvSpPr>
        <p:spPr>
          <a:xfrm>
            <a:off x="5145575" y="157700"/>
            <a:ext cx="264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NMD removed by NOAA-QC</a:t>
            </a:r>
            <a:endParaRPr b="1">
              <a:latin typeface="Aleo"/>
              <a:ea typeface="Aleo"/>
              <a:cs typeface="Aleo"/>
              <a:sym typeface="Aleo"/>
            </a:endParaRPr>
          </a:p>
        </p:txBody>
      </p:sp>
      <p:pic>
        <p:nvPicPr>
          <p:cNvPr id="2731" name="Google Shape;2731;p2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8600" y="557913"/>
            <a:ext cx="3783401" cy="3875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2" name="Google Shape;2732;p20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557938"/>
            <a:ext cx="3783401" cy="38752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6" name="Shape 2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7" name="Google Shape;2737;p2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332837"/>
            <a:ext cx="9144000" cy="2810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8" name="Google Shape;2738;p204"/>
          <p:cNvPicPr preferRelativeResize="0"/>
          <p:nvPr/>
        </p:nvPicPr>
        <p:blipFill rotWithShape="1">
          <a:blip r:embed="rId4">
            <a:alphaModFix/>
          </a:blip>
          <a:srcRect b="0" l="0" r="0" t="3512"/>
          <a:stretch/>
        </p:blipFill>
        <p:spPr>
          <a:xfrm>
            <a:off x="0" y="0"/>
            <a:ext cx="9144000" cy="26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739" name="Google Shape;2739;p204"/>
          <p:cNvSpPr txBox="1"/>
          <p:nvPr/>
        </p:nvSpPr>
        <p:spPr>
          <a:xfrm>
            <a:off x="3582850" y="-9975"/>
            <a:ext cx="1811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rPr>
              <a:t>124501 TM</a:t>
            </a:r>
            <a:endParaRPr b="1" sz="1600">
              <a:solidFill>
                <a:schemeClr val="lt1"/>
              </a:solidFill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40" name="Google Shape;2740;p204"/>
          <p:cNvSpPr txBox="1"/>
          <p:nvPr/>
        </p:nvSpPr>
        <p:spPr>
          <a:xfrm>
            <a:off x="6806100" y="371025"/>
            <a:ext cx="1811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rPr>
              <a:t>Manual</a:t>
            </a:r>
            <a:endParaRPr sz="1600">
              <a:solidFill>
                <a:schemeClr val="lt1"/>
              </a:solidFill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41" name="Google Shape;2741;p204"/>
          <p:cNvSpPr txBox="1"/>
          <p:nvPr/>
        </p:nvSpPr>
        <p:spPr>
          <a:xfrm>
            <a:off x="6806100" y="2866700"/>
            <a:ext cx="1811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Aleo"/>
                <a:ea typeface="Aleo"/>
                <a:cs typeface="Aleo"/>
                <a:sym typeface="Aleo"/>
              </a:rPr>
              <a:t>NOAA-QC</a:t>
            </a:r>
            <a:endParaRPr sz="1600">
              <a:solidFill>
                <a:schemeClr val="lt1"/>
              </a:solidFill>
              <a:latin typeface="Aleo"/>
              <a:ea typeface="Aleo"/>
              <a:cs typeface="Aleo"/>
              <a:sym typeface="Ale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5" name="Shape 2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6" name="Google Shape;2746;p2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557928"/>
            <a:ext cx="3783401" cy="3875235"/>
          </a:xfrm>
          <a:prstGeom prst="rect">
            <a:avLst/>
          </a:prstGeom>
          <a:noFill/>
          <a:ln>
            <a:noFill/>
          </a:ln>
        </p:spPr>
      </p:pic>
      <p:sp>
        <p:nvSpPr>
          <p:cNvPr id="2747" name="Google Shape;2747;p205"/>
          <p:cNvSpPr txBox="1"/>
          <p:nvPr/>
        </p:nvSpPr>
        <p:spPr>
          <a:xfrm>
            <a:off x="976800" y="4543275"/>
            <a:ext cx="719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eo"/>
                <a:ea typeface="Aleo"/>
                <a:cs typeface="Aleo"/>
                <a:sym typeface="Aleo"/>
              </a:rPr>
              <a:t>NOAA-QC removed 16.73% of MD and 99.58% of NMD for the 124501Z TM sweep</a:t>
            </a:r>
            <a:endParaRPr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48" name="Google Shape;2748;p205"/>
          <p:cNvSpPr txBox="1"/>
          <p:nvPr/>
        </p:nvSpPr>
        <p:spPr>
          <a:xfrm>
            <a:off x="1435900" y="157700"/>
            <a:ext cx="248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MD removed by NOAA-QC</a:t>
            </a:r>
            <a:endParaRPr b="1">
              <a:latin typeface="Aleo"/>
              <a:ea typeface="Aleo"/>
              <a:cs typeface="Aleo"/>
              <a:sym typeface="Aleo"/>
            </a:endParaRPr>
          </a:p>
        </p:txBody>
      </p:sp>
      <p:sp>
        <p:nvSpPr>
          <p:cNvPr id="2749" name="Google Shape;2749;p205"/>
          <p:cNvSpPr txBox="1"/>
          <p:nvPr/>
        </p:nvSpPr>
        <p:spPr>
          <a:xfrm>
            <a:off x="5093825" y="157700"/>
            <a:ext cx="26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leo"/>
                <a:ea typeface="Aleo"/>
                <a:cs typeface="Aleo"/>
                <a:sym typeface="Aleo"/>
              </a:rPr>
              <a:t>NMD removed by NOAA-QC</a:t>
            </a:r>
            <a:endParaRPr b="1">
              <a:latin typeface="Aleo"/>
              <a:ea typeface="Aleo"/>
              <a:cs typeface="Aleo"/>
              <a:sym typeface="Aleo"/>
            </a:endParaRPr>
          </a:p>
        </p:txBody>
      </p:sp>
      <p:pic>
        <p:nvPicPr>
          <p:cNvPr id="2750" name="Google Shape;2750;p20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8600" y="557929"/>
            <a:ext cx="3783401" cy="38752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outh Asian Market Investment Project Proposal by Slidesgo">
  <a:themeElements>
    <a:clrScheme name="Simple Light">
      <a:dk1>
        <a:srgbClr val="474747"/>
      </a:dk1>
      <a:lt1>
        <a:srgbClr val="FFFFFF"/>
      </a:lt1>
      <a:dk2>
        <a:srgbClr val="467AA5"/>
      </a:dk2>
      <a:lt2>
        <a:srgbClr val="457975"/>
      </a:lt2>
      <a:accent1>
        <a:srgbClr val="9ECEEB"/>
      </a:accent1>
      <a:accent2>
        <a:srgbClr val="9FD6D0"/>
      </a:accent2>
      <a:accent3>
        <a:srgbClr val="5DA592"/>
      </a:accent3>
      <a:accent4>
        <a:srgbClr val="FFFFFF"/>
      </a:accent4>
      <a:accent5>
        <a:srgbClr val="FFFFFF"/>
      </a:accent5>
      <a:accent6>
        <a:srgbClr val="FFFFFF"/>
      </a:accent6>
      <a:hlink>
        <a:srgbClr val="19161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South Asian Market Investment Project Proposal by Slidesgo">
  <a:themeElements>
    <a:clrScheme name="Simple Light">
      <a:dk1>
        <a:srgbClr val="474747"/>
      </a:dk1>
      <a:lt1>
        <a:srgbClr val="FFFFFF"/>
      </a:lt1>
      <a:dk2>
        <a:srgbClr val="467AA5"/>
      </a:dk2>
      <a:lt2>
        <a:srgbClr val="457975"/>
      </a:lt2>
      <a:accent1>
        <a:srgbClr val="9ECEEB"/>
      </a:accent1>
      <a:accent2>
        <a:srgbClr val="9FD6D0"/>
      </a:accent2>
      <a:accent3>
        <a:srgbClr val="5DA592"/>
      </a:accent3>
      <a:accent4>
        <a:srgbClr val="FFFFFF"/>
      </a:accent4>
      <a:accent5>
        <a:srgbClr val="FFFFFF"/>
      </a:accent5>
      <a:accent6>
        <a:srgbClr val="FFFFFF"/>
      </a:accent6>
      <a:hlink>
        <a:srgbClr val="19161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outh Asian Market Investment Project Proposal by Slidesgo">
  <a:themeElements>
    <a:clrScheme name="Simple Light">
      <a:dk1>
        <a:srgbClr val="474747"/>
      </a:dk1>
      <a:lt1>
        <a:srgbClr val="FFFFFF"/>
      </a:lt1>
      <a:dk2>
        <a:srgbClr val="467AA5"/>
      </a:dk2>
      <a:lt2>
        <a:srgbClr val="457975"/>
      </a:lt2>
      <a:accent1>
        <a:srgbClr val="9ECEEB"/>
      </a:accent1>
      <a:accent2>
        <a:srgbClr val="9FD6D0"/>
      </a:accent2>
      <a:accent3>
        <a:srgbClr val="5DA592"/>
      </a:accent3>
      <a:accent4>
        <a:srgbClr val="FFFFFF"/>
      </a:accent4>
      <a:accent5>
        <a:srgbClr val="FFFFFF"/>
      </a:accent5>
      <a:accent6>
        <a:srgbClr val="FFFFFF"/>
      </a:accent6>
      <a:hlink>
        <a:srgbClr val="19161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outh Asian Market Investment Project Proposal by Slidesgo">
  <a:themeElements>
    <a:clrScheme name="Simple Light">
      <a:dk1>
        <a:srgbClr val="474747"/>
      </a:dk1>
      <a:lt1>
        <a:srgbClr val="FFFFFF"/>
      </a:lt1>
      <a:dk2>
        <a:srgbClr val="467AA5"/>
      </a:dk2>
      <a:lt2>
        <a:srgbClr val="457975"/>
      </a:lt2>
      <a:accent1>
        <a:srgbClr val="9ECEEB"/>
      </a:accent1>
      <a:accent2>
        <a:srgbClr val="9FD6D0"/>
      </a:accent2>
      <a:accent3>
        <a:srgbClr val="5DA592"/>
      </a:accent3>
      <a:accent4>
        <a:srgbClr val="FFFFFF"/>
      </a:accent4>
      <a:accent5>
        <a:srgbClr val="FFFFFF"/>
      </a:accent5>
      <a:accent6>
        <a:srgbClr val="FFFFFF"/>
      </a:accent6>
      <a:hlink>
        <a:srgbClr val="19161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South Asian Market Investment Project Proposal by Slidesgo">
  <a:themeElements>
    <a:clrScheme name="Simple Light">
      <a:dk1>
        <a:srgbClr val="474747"/>
      </a:dk1>
      <a:lt1>
        <a:srgbClr val="FFFFFF"/>
      </a:lt1>
      <a:dk2>
        <a:srgbClr val="467AA5"/>
      </a:dk2>
      <a:lt2>
        <a:srgbClr val="457975"/>
      </a:lt2>
      <a:accent1>
        <a:srgbClr val="9ECEEB"/>
      </a:accent1>
      <a:accent2>
        <a:srgbClr val="9FD6D0"/>
      </a:accent2>
      <a:accent3>
        <a:srgbClr val="5DA592"/>
      </a:accent3>
      <a:accent4>
        <a:srgbClr val="FFFFFF"/>
      </a:accent4>
      <a:accent5>
        <a:srgbClr val="FFFFFF"/>
      </a:accent5>
      <a:accent6>
        <a:srgbClr val="FFFFFF"/>
      </a:accent6>
      <a:hlink>
        <a:srgbClr val="19161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South Asian Market Investment Project Proposal by Slidesgo">
  <a:themeElements>
    <a:clrScheme name="Simple Light">
      <a:dk1>
        <a:srgbClr val="474747"/>
      </a:dk1>
      <a:lt1>
        <a:srgbClr val="FFFFFF"/>
      </a:lt1>
      <a:dk2>
        <a:srgbClr val="467AA5"/>
      </a:dk2>
      <a:lt2>
        <a:srgbClr val="457975"/>
      </a:lt2>
      <a:accent1>
        <a:srgbClr val="9ECEEB"/>
      </a:accent1>
      <a:accent2>
        <a:srgbClr val="9FD6D0"/>
      </a:accent2>
      <a:accent3>
        <a:srgbClr val="5DA592"/>
      </a:accent3>
      <a:accent4>
        <a:srgbClr val="FFFFFF"/>
      </a:accent4>
      <a:accent5>
        <a:srgbClr val="FFFFFF"/>
      </a:accent5>
      <a:accent6>
        <a:srgbClr val="FFFFFF"/>
      </a:accent6>
      <a:hlink>
        <a:srgbClr val="19161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South Asian Market Investment Project Proposal by Slidesgo">
  <a:themeElements>
    <a:clrScheme name="Simple Light">
      <a:dk1>
        <a:srgbClr val="474747"/>
      </a:dk1>
      <a:lt1>
        <a:srgbClr val="FFFFFF"/>
      </a:lt1>
      <a:dk2>
        <a:srgbClr val="467AA5"/>
      </a:dk2>
      <a:lt2>
        <a:srgbClr val="457975"/>
      </a:lt2>
      <a:accent1>
        <a:srgbClr val="9ECEEB"/>
      </a:accent1>
      <a:accent2>
        <a:srgbClr val="9FD6D0"/>
      </a:accent2>
      <a:accent3>
        <a:srgbClr val="5DA592"/>
      </a:accent3>
      <a:accent4>
        <a:srgbClr val="FFFFFF"/>
      </a:accent4>
      <a:accent5>
        <a:srgbClr val="FFFFFF"/>
      </a:accent5>
      <a:accent6>
        <a:srgbClr val="FFFFFF"/>
      </a:accent6>
      <a:hlink>
        <a:srgbClr val="19161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South Asian Market Investment Project Proposal by Slidesgo">
  <a:themeElements>
    <a:clrScheme name="Simple Light">
      <a:dk1>
        <a:srgbClr val="474747"/>
      </a:dk1>
      <a:lt1>
        <a:srgbClr val="FFFFFF"/>
      </a:lt1>
      <a:dk2>
        <a:srgbClr val="467AA5"/>
      </a:dk2>
      <a:lt2>
        <a:srgbClr val="457975"/>
      </a:lt2>
      <a:accent1>
        <a:srgbClr val="9ECEEB"/>
      </a:accent1>
      <a:accent2>
        <a:srgbClr val="9FD6D0"/>
      </a:accent2>
      <a:accent3>
        <a:srgbClr val="5DA592"/>
      </a:accent3>
      <a:accent4>
        <a:srgbClr val="FFFFFF"/>
      </a:accent4>
      <a:accent5>
        <a:srgbClr val="FFFFFF"/>
      </a:accent5>
      <a:accent6>
        <a:srgbClr val="FFFFFF"/>
      </a:accent6>
      <a:hlink>
        <a:srgbClr val="19161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